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1"/>
  </p:notesMasterIdLst>
  <p:sldIdLst>
    <p:sldId id="309" r:id="rId3"/>
    <p:sldId id="286" r:id="rId4"/>
    <p:sldId id="289" r:id="rId5"/>
    <p:sldId id="291" r:id="rId6"/>
    <p:sldId id="277" r:id="rId7"/>
    <p:sldId id="278" r:id="rId8"/>
    <p:sldId id="280" r:id="rId9"/>
    <p:sldId id="316" r:id="rId10"/>
    <p:sldId id="317" r:id="rId11"/>
    <p:sldId id="290" r:id="rId12"/>
    <p:sldId id="273" r:id="rId13"/>
    <p:sldId id="292" r:id="rId14"/>
    <p:sldId id="294" r:id="rId15"/>
    <p:sldId id="279" r:id="rId16"/>
    <p:sldId id="296" r:id="rId17"/>
    <p:sldId id="282" r:id="rId18"/>
    <p:sldId id="312" r:id="rId19"/>
    <p:sldId id="288" r:id="rId20"/>
    <p:sldId id="283" r:id="rId21"/>
    <p:sldId id="284" r:id="rId22"/>
    <p:sldId id="311" r:id="rId23"/>
    <p:sldId id="297" r:id="rId24"/>
    <p:sldId id="298" r:id="rId25"/>
    <p:sldId id="275" r:id="rId26"/>
    <p:sldId id="299" r:id="rId27"/>
    <p:sldId id="308" r:id="rId28"/>
    <p:sldId id="300" r:id="rId29"/>
    <p:sldId id="28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FF"/>
    <a:srgbClr val="00A44A"/>
    <a:srgbClr val="00CC5C"/>
    <a:srgbClr val="21FF85"/>
    <a:srgbClr val="F080D8"/>
    <a:srgbClr val="0000CC"/>
    <a:srgbClr val="D60000"/>
    <a:srgbClr val="440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7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302110891506253E-2"/>
          <c:y val="0.23900538012080549"/>
          <c:w val="0.9088469488188976"/>
          <c:h val="0.68998203740157482"/>
        </c:manualLayout>
      </c:layout>
      <c:barChart>
        <c:barDir val="col"/>
        <c:grouping val="clustered"/>
        <c:varyColors val="0"/>
        <c:ser>
          <c:idx val="0"/>
          <c:order val="0"/>
          <c:tx>
            <c:strRef>
              <c:f>Sheet1!$B$1</c:f>
              <c:strCache>
                <c:ptCount val="1"/>
                <c:pt idx="0">
                  <c:v>Tài sản ngắn hạn</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2017</c:v>
                </c:pt>
                <c:pt idx="1">
                  <c:v>2018</c:v>
                </c:pt>
                <c:pt idx="2">
                  <c:v>2019</c:v>
                </c:pt>
              </c:numCache>
            </c:numRef>
          </c:cat>
          <c:val>
            <c:numRef>
              <c:f>Sheet1!$B$2:$B$4</c:f>
              <c:numCache>
                <c:formatCode>General</c:formatCode>
                <c:ptCount val="3"/>
                <c:pt idx="0">
                  <c:v>20112</c:v>
                </c:pt>
                <c:pt idx="1">
                  <c:v>20165</c:v>
                </c:pt>
                <c:pt idx="2">
                  <c:v>23306</c:v>
                </c:pt>
              </c:numCache>
            </c:numRef>
          </c:val>
        </c:ser>
        <c:ser>
          <c:idx val="1"/>
          <c:order val="1"/>
          <c:tx>
            <c:strRef>
              <c:f>Sheet1!$C$1</c:f>
              <c:strCache>
                <c:ptCount val="1"/>
                <c:pt idx="0">
                  <c:v>Tài sản dài hạn</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2017</c:v>
                </c:pt>
                <c:pt idx="1">
                  <c:v>2018</c:v>
                </c:pt>
                <c:pt idx="2">
                  <c:v>2019</c:v>
                </c:pt>
              </c:numCache>
            </c:numRef>
          </c:cat>
          <c:val>
            <c:numRef>
              <c:f>Sheet1!$C$2:$C$4</c:f>
              <c:numCache>
                <c:formatCode>General</c:formatCode>
                <c:ptCount val="3"/>
                <c:pt idx="0">
                  <c:v>1852</c:v>
                </c:pt>
                <c:pt idx="1">
                  <c:v>3300</c:v>
                </c:pt>
                <c:pt idx="2">
                  <c:v>3020</c:v>
                </c:pt>
              </c:numCache>
            </c:numRef>
          </c:val>
        </c:ser>
        <c:ser>
          <c:idx val="2"/>
          <c:order val="2"/>
          <c:tx>
            <c:strRef>
              <c:f>Sheet1!$D$1</c:f>
              <c:strCache>
                <c:ptCount val="1"/>
                <c:pt idx="0">
                  <c:v>Nợ phải trả</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2017</c:v>
                </c:pt>
                <c:pt idx="1">
                  <c:v>2018</c:v>
                </c:pt>
                <c:pt idx="2">
                  <c:v>2019</c:v>
                </c:pt>
              </c:numCache>
            </c:numRef>
          </c:cat>
          <c:val>
            <c:numRef>
              <c:f>Sheet1!$D$2:$D$4</c:f>
              <c:numCache>
                <c:formatCode>General</c:formatCode>
                <c:ptCount val="3"/>
                <c:pt idx="0">
                  <c:v>10858</c:v>
                </c:pt>
                <c:pt idx="1">
                  <c:v>11247</c:v>
                </c:pt>
                <c:pt idx="2">
                  <c:v>12700</c:v>
                </c:pt>
              </c:numCache>
            </c:numRef>
          </c:val>
        </c:ser>
        <c:ser>
          <c:idx val="3"/>
          <c:order val="3"/>
          <c:tx>
            <c:strRef>
              <c:f>Sheet1!$E$1</c:f>
              <c:strCache>
                <c:ptCount val="1"/>
                <c:pt idx="0">
                  <c:v>Vốn chủ sở hữu</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Sheet1!$A$2:$A$4</c:f>
              <c:numCache>
                <c:formatCode>General</c:formatCode>
                <c:ptCount val="3"/>
                <c:pt idx="0">
                  <c:v>2017</c:v>
                </c:pt>
                <c:pt idx="1">
                  <c:v>2018</c:v>
                </c:pt>
                <c:pt idx="2">
                  <c:v>2019</c:v>
                </c:pt>
              </c:numCache>
            </c:numRef>
          </c:cat>
          <c:val>
            <c:numRef>
              <c:f>Sheet1!$E$2:$E$4</c:f>
              <c:numCache>
                <c:formatCode>General</c:formatCode>
                <c:ptCount val="3"/>
                <c:pt idx="0">
                  <c:v>11107</c:v>
                </c:pt>
                <c:pt idx="1">
                  <c:v>10858</c:v>
                </c:pt>
                <c:pt idx="2">
                  <c:v>13626</c:v>
                </c:pt>
              </c:numCache>
            </c:numRef>
          </c:val>
        </c:ser>
        <c:dLbls>
          <c:dLblPos val="outEnd"/>
          <c:showLegendKey val="0"/>
          <c:showVal val="1"/>
          <c:showCatName val="0"/>
          <c:showSerName val="0"/>
          <c:showPercent val="0"/>
          <c:showBubbleSize val="0"/>
        </c:dLbls>
        <c:gapWidth val="444"/>
        <c:overlap val="-90"/>
        <c:axId val="372505352"/>
        <c:axId val="372505744"/>
      </c:barChart>
      <c:catAx>
        <c:axId val="372505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72505744"/>
        <c:crosses val="autoZero"/>
        <c:auto val="1"/>
        <c:lblAlgn val="ctr"/>
        <c:lblOffset val="100"/>
        <c:noMultiLvlLbl val="0"/>
      </c:catAx>
      <c:valAx>
        <c:axId val="372505744"/>
        <c:scaling>
          <c:orientation val="minMax"/>
        </c:scaling>
        <c:delete val="1"/>
        <c:axPos val="l"/>
        <c:numFmt formatCode="General" sourceLinked="1"/>
        <c:majorTickMark val="none"/>
        <c:minorTickMark val="none"/>
        <c:tickLblPos val="nextTo"/>
        <c:crossAx val="3725053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g"/></Relationships>
</file>

<file path=ppt/diagrams/_rels/data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ata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image" Target="../media/image45.jpg"/></Relationships>
</file>

<file path=ppt/diagrams/_rels/data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image" Target="../media/image47.png"/><Relationship Id="rId4" Type="http://schemas.openxmlformats.org/officeDocument/2006/relationships/image" Target="../media/image50.jpeg"/></Relationships>
</file>

<file path=ppt/diagrams/_rels/data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image" Target="../media/image51.jpg"/><Relationship Id="rId4" Type="http://schemas.openxmlformats.org/officeDocument/2006/relationships/image" Target="../media/image5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image" Target="../media/image45.jpg"/></Relationships>
</file>

<file path=ppt/diagrams/_rels/drawing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image" Target="../media/image47.pn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image" Target="../media/image51.jpg"/><Relationship Id="rId4" Type="http://schemas.openxmlformats.org/officeDocument/2006/relationships/image" Target="../media/image54.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F10A8E-B22F-4F87-A0E3-06D7D9ED25D6}"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10DFF6AC-D0EA-4904-825B-4762A06943DD}">
      <dgm:prSet phldrT="[Text]" custT="1"/>
      <dgm:spPr/>
      <dgm:t>
        <a:bodyPr/>
        <a:lstStyle/>
        <a:p>
          <a:pPr algn="l"/>
          <a:r>
            <a:rPr lang="en-US" sz="1300" dirty="0" err="1" smtClean="0">
              <a:latin typeface="Arial" panose="020B0604020202020204" pitchFamily="34" charset="0"/>
              <a:cs typeface="Arial" panose="020B0604020202020204" pitchFamily="34" charset="0"/>
            </a:rPr>
            <a:t>Sản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phẩm</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dịch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vụ</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tốt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ưu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tiên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đầu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việc</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kinh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doanh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những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sản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phẩm</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tốt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dịch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vụ</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tốt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để</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xây</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dựng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thương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hiệu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bền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vững</a:t>
          </a:r>
          <a:r>
            <a:rPr lang="en-US" sz="1300" dirty="0" smtClean="0">
              <a:latin typeface="Arial" panose="020B0604020202020204" pitchFamily="34" charset="0"/>
              <a:cs typeface="Arial" panose="020B0604020202020204" pitchFamily="34" charset="0"/>
            </a:rPr>
            <a:t> ở </a:t>
          </a:r>
          <a:r>
            <a:rPr lang="en-US" sz="1300" dirty="0" err="1" smtClean="0">
              <a:latin typeface="Arial" panose="020B0604020202020204" pitchFamily="34" charset="0"/>
              <a:cs typeface="Arial" panose="020B0604020202020204" pitchFamily="34" charset="0"/>
            </a:rPr>
            <a:t>hiện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tại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tương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lai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phục</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vụ</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tốt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xã</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hội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cộng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đồng</a:t>
          </a:r>
          <a:endParaRPr lang="en-US" sz="1300" dirty="0" smtClean="0">
            <a:latin typeface="Arial" panose="020B0604020202020204" pitchFamily="34" charset="0"/>
            <a:cs typeface="Arial" panose="020B0604020202020204" pitchFamily="34" charset="0"/>
          </a:endParaRPr>
        </a:p>
      </dgm:t>
    </dgm:pt>
    <dgm:pt modelId="{2D9F3EF3-08F5-4C7A-B6A3-5E777EB7718B}" type="parTrans" cxnId="{E9CDFE07-00B7-44C8-B828-82F41398DF57}">
      <dgm:prSet/>
      <dgm:spPr/>
      <dgm:t>
        <a:bodyPr/>
        <a:lstStyle/>
        <a:p>
          <a:endParaRPr lang="en-US"/>
        </a:p>
      </dgm:t>
    </dgm:pt>
    <dgm:pt modelId="{FB2A9DCD-3CE5-4CFB-9DDB-01C168F362CB}" type="sibTrans" cxnId="{E9CDFE07-00B7-44C8-B828-82F41398DF57}">
      <dgm:prSet/>
      <dgm:spPr/>
      <dgm:t>
        <a:bodyPr/>
        <a:lstStyle/>
        <a:p>
          <a:endParaRPr lang="en-US"/>
        </a:p>
      </dgm:t>
    </dgm:pt>
    <dgm:pt modelId="{9D0416AC-14D0-44E6-9314-4AEA01123136}">
      <dgm:prSet custT="1"/>
      <dgm:spPr/>
      <dgm:t>
        <a:bodyPr/>
        <a:lstStyle/>
        <a:p>
          <a:pPr algn="l"/>
          <a:r>
            <a:rPr lang="en-US" sz="1300" dirty="0" err="1" smtClean="0">
              <a:latin typeface="Arial" panose="020B0604020202020204" pitchFamily="34" charset="0"/>
              <a:cs typeface="Arial" panose="020B0604020202020204" pitchFamily="34" charset="0"/>
            </a:rPr>
            <a:t>Khách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tài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sản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vô</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giá</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của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doanh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nghiệp</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trung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tâm</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của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mọi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hoạt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động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Bất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cứ</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một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nhu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cầu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nào</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của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khách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cũng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có</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thể</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có</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giải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pháp</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phù</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hợp</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Hoàng</a:t>
          </a:r>
          <a:r>
            <a:rPr lang="en-US" sz="1300" dirty="0" smtClean="0">
              <a:latin typeface="Arial" panose="020B0604020202020204" pitchFamily="34" charset="0"/>
              <a:cs typeface="Arial" panose="020B0604020202020204" pitchFamily="34" charset="0"/>
            </a:rPr>
            <a:t> Minh </a:t>
          </a:r>
          <a:r>
            <a:rPr lang="en-US" sz="1300" dirty="0" err="1" smtClean="0">
              <a:latin typeface="Arial" panose="020B0604020202020204" pitchFamily="34" charset="0"/>
              <a:cs typeface="Arial" panose="020B0604020202020204" pitchFamily="34" charset="0"/>
            </a:rPr>
            <a:t>luôn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nghiên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cứu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tìm</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hiểu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nhu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cầu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khách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dạng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hóa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dịch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vụ</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cung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cấp</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nâng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cao</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hiệu</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quả</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hoạt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động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lấy</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khách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trung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tâm</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định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hướng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cho</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mọi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hoạt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động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của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công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ty</a:t>
          </a:r>
          <a:r>
            <a:rPr lang="en-US" sz="1300" dirty="0" smtClean="0">
              <a:latin typeface="Arial" panose="020B0604020202020204" pitchFamily="34" charset="0"/>
              <a:cs typeface="Arial" panose="020B0604020202020204" pitchFamily="34" charset="0"/>
            </a:rPr>
            <a:t>.</a:t>
          </a:r>
          <a:endParaRPr lang="en-US" sz="1300" dirty="0">
            <a:latin typeface="Arial" panose="020B0604020202020204" pitchFamily="34" charset="0"/>
            <a:cs typeface="Arial" panose="020B0604020202020204" pitchFamily="34" charset="0"/>
          </a:endParaRPr>
        </a:p>
      </dgm:t>
    </dgm:pt>
    <dgm:pt modelId="{B53AE03E-903E-42A6-9515-CA05EE13B913}" type="parTrans" cxnId="{A674A9DF-C986-46B2-844A-590D87F90155}">
      <dgm:prSet/>
      <dgm:spPr/>
      <dgm:t>
        <a:bodyPr/>
        <a:lstStyle/>
        <a:p>
          <a:endParaRPr lang="en-US"/>
        </a:p>
      </dgm:t>
    </dgm:pt>
    <dgm:pt modelId="{2728D8B2-82F0-43D7-858D-7084BE978EA7}" type="sibTrans" cxnId="{A674A9DF-C986-46B2-844A-590D87F90155}">
      <dgm:prSet/>
      <dgm:spPr/>
      <dgm:t>
        <a:bodyPr/>
        <a:lstStyle/>
        <a:p>
          <a:endParaRPr lang="en-US"/>
        </a:p>
      </dgm:t>
    </dgm:pt>
    <dgm:pt modelId="{5F0B0A71-47F8-49F3-972E-52421C9F6368}">
      <dgm:prSet/>
      <dgm:spPr/>
      <dgm:t>
        <a:bodyPr/>
        <a:lstStyle/>
        <a:p>
          <a:pPr algn="l"/>
          <a:r>
            <a:rPr lang="en-US" dirty="0" err="1" smtClean="0">
              <a:latin typeface="Arial" panose="020B0604020202020204" pitchFamily="34" charset="0"/>
              <a:cs typeface="Arial" panose="020B0604020202020204" pitchFamily="34" charset="0"/>
            </a:rPr>
            <a:t>Nhân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lực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tài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sản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quý</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giá</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nhất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của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doanh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nghiệp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Hoàng</a:t>
          </a:r>
          <a:r>
            <a:rPr lang="en-US" dirty="0" smtClean="0">
              <a:latin typeface="Arial" panose="020B0604020202020204" pitchFamily="34" charset="0"/>
              <a:cs typeface="Arial" panose="020B0604020202020204" pitchFamily="34" charset="0"/>
            </a:rPr>
            <a:t> Minh </a:t>
          </a:r>
          <a:r>
            <a:rPr lang="en-US" dirty="0" err="1" smtClean="0">
              <a:latin typeface="Arial" panose="020B0604020202020204" pitchFamily="34" charset="0"/>
              <a:cs typeface="Arial" panose="020B0604020202020204" pitchFamily="34" charset="0"/>
            </a:rPr>
            <a:t>không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ngừng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củng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cố</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chất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lượng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và</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tính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chuyên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nghiệp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của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ngũ</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nhân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lực</a:t>
          </a:r>
          <a:r>
            <a:rPr lang="en-US" dirty="0" smtClean="0">
              <a:latin typeface="Arial" panose="020B0604020202020204" pitchFamily="34" charset="0"/>
              <a:cs typeface="Arial" panose="020B0604020202020204" pitchFamily="34" charset="0"/>
            </a:rPr>
            <a:t>; cam </a:t>
          </a:r>
          <a:r>
            <a:rPr lang="en-US" dirty="0" err="1" smtClean="0">
              <a:latin typeface="Arial" panose="020B0604020202020204" pitchFamily="34" charset="0"/>
              <a:cs typeface="Arial" panose="020B0604020202020204" pitchFamily="34" charset="0"/>
            </a:rPr>
            <a:t>kết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tạo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lập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môi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trường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làm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việc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năng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sáng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tạo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nhằm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phát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tốt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nhất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thế</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mạnh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của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từng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cá</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nhân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đề</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tính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trung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thực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danh</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dự</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uy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tín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trong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mỗi</a:t>
          </a:r>
          <a:r>
            <a:rPr lang="en-US" dirty="0" smtClean="0">
              <a:latin typeface="Arial" panose="020B0604020202020204" pitchFamily="34" charset="0"/>
              <a:cs typeface="Arial" panose="020B0604020202020204" pitchFamily="34" charset="0"/>
            </a:rPr>
            <a:t> con </a:t>
          </a:r>
          <a:r>
            <a:rPr lang="en-US" dirty="0" err="1" smtClean="0">
              <a:latin typeface="Arial" panose="020B0604020202020204" pitchFamily="34" charset="0"/>
              <a:cs typeface="Arial" panose="020B0604020202020204" pitchFamily="34" charset="0"/>
            </a:rPr>
            <a:t>người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để</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xây</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dựng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một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tổ</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chức</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tốt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nhất</a:t>
          </a:r>
          <a:endParaRPr lang="en-US" dirty="0">
            <a:latin typeface="Arial" panose="020B0604020202020204" pitchFamily="34" charset="0"/>
            <a:cs typeface="Arial" panose="020B0604020202020204" pitchFamily="34" charset="0"/>
          </a:endParaRPr>
        </a:p>
      </dgm:t>
    </dgm:pt>
    <dgm:pt modelId="{921B058B-84F3-4BAF-A62F-B07AE55B990F}" type="parTrans" cxnId="{30695742-1E15-4A3A-A3D1-287710A58522}">
      <dgm:prSet/>
      <dgm:spPr/>
      <dgm:t>
        <a:bodyPr/>
        <a:lstStyle/>
        <a:p>
          <a:endParaRPr lang="en-US"/>
        </a:p>
      </dgm:t>
    </dgm:pt>
    <dgm:pt modelId="{A7C86313-A809-483D-9B0F-99E1EBC6EB3B}" type="sibTrans" cxnId="{30695742-1E15-4A3A-A3D1-287710A58522}">
      <dgm:prSet/>
      <dgm:spPr/>
      <dgm:t>
        <a:bodyPr/>
        <a:lstStyle/>
        <a:p>
          <a:endParaRPr lang="en-US"/>
        </a:p>
      </dgm:t>
    </dgm:pt>
    <dgm:pt modelId="{471F1643-92A8-4A61-A929-47D49AE2F636}" type="pres">
      <dgm:prSet presAssocID="{80F10A8E-B22F-4F87-A0E3-06D7D9ED25D6}" presName="linearFlow" presStyleCnt="0">
        <dgm:presLayoutVars>
          <dgm:dir/>
          <dgm:resizeHandles val="exact"/>
        </dgm:presLayoutVars>
      </dgm:prSet>
      <dgm:spPr/>
      <dgm:t>
        <a:bodyPr/>
        <a:lstStyle/>
        <a:p>
          <a:endParaRPr lang="en-US"/>
        </a:p>
      </dgm:t>
    </dgm:pt>
    <dgm:pt modelId="{B205041C-E857-4B17-A509-1183A81D6D7A}" type="pres">
      <dgm:prSet presAssocID="{9D0416AC-14D0-44E6-9314-4AEA01123136}" presName="composite" presStyleCnt="0"/>
      <dgm:spPr/>
      <dgm:t>
        <a:bodyPr/>
        <a:lstStyle/>
        <a:p>
          <a:endParaRPr lang="en-US"/>
        </a:p>
      </dgm:t>
    </dgm:pt>
    <dgm:pt modelId="{2E32E947-A012-444F-B592-8F2BDFDB10E7}" type="pres">
      <dgm:prSet presAssocID="{9D0416AC-14D0-44E6-9314-4AEA01123136}" presName="imgShp" presStyleLbl="fgImgPlace1" presStyleIdx="0" presStyleCnt="3" custScaleX="113499" custScaleY="91222" custLinFactNeighborX="-50204" custLinFactNeighborY="10444"/>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39F8819D-D02A-49FC-8D18-7BE187D35082}" type="pres">
      <dgm:prSet presAssocID="{9D0416AC-14D0-44E6-9314-4AEA01123136}" presName="txShp" presStyleLbl="node1" presStyleIdx="0" presStyleCnt="3" custScaleX="126190" custScaleY="91356" custLinFactNeighborX="11506" custLinFactNeighborY="12440">
        <dgm:presLayoutVars>
          <dgm:bulletEnabled val="1"/>
        </dgm:presLayoutVars>
      </dgm:prSet>
      <dgm:spPr/>
      <dgm:t>
        <a:bodyPr/>
        <a:lstStyle/>
        <a:p>
          <a:endParaRPr lang="en-US"/>
        </a:p>
      </dgm:t>
    </dgm:pt>
    <dgm:pt modelId="{A8DC2E68-D67A-43B6-8492-0C58022EC90C}" type="pres">
      <dgm:prSet presAssocID="{2728D8B2-82F0-43D7-858D-7084BE978EA7}" presName="spacing" presStyleCnt="0"/>
      <dgm:spPr/>
      <dgm:t>
        <a:bodyPr/>
        <a:lstStyle/>
        <a:p>
          <a:endParaRPr lang="en-US"/>
        </a:p>
      </dgm:t>
    </dgm:pt>
    <dgm:pt modelId="{F4A7538B-A2D6-42DB-ACD5-802B4C0FECB6}" type="pres">
      <dgm:prSet presAssocID="{10DFF6AC-D0EA-4904-825B-4762A06943DD}" presName="composite" presStyleCnt="0"/>
      <dgm:spPr/>
      <dgm:t>
        <a:bodyPr/>
        <a:lstStyle/>
        <a:p>
          <a:endParaRPr lang="en-US"/>
        </a:p>
      </dgm:t>
    </dgm:pt>
    <dgm:pt modelId="{CDA2E48B-47D0-440C-9523-B7A1BE5CCDD2}" type="pres">
      <dgm:prSet presAssocID="{10DFF6AC-D0EA-4904-825B-4762A06943DD}" presName="imgShp" presStyleLbl="fgImgPlace1" presStyleIdx="1" presStyleCnt="3" custScaleX="138741" custScaleY="136999" custLinFactNeighborX="-44569" custLinFactNeighborY="-302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A63A2FC4-0C1A-4116-8476-FF265C2FB60F}" type="pres">
      <dgm:prSet presAssocID="{10DFF6AC-D0EA-4904-825B-4762A06943DD}" presName="txShp" presStyleLbl="node1" presStyleIdx="1" presStyleCnt="3" custScaleX="128322" custScaleY="85746" custLinFactNeighborX="10746" custLinFactNeighborY="-3930">
        <dgm:presLayoutVars>
          <dgm:bulletEnabled val="1"/>
        </dgm:presLayoutVars>
      </dgm:prSet>
      <dgm:spPr/>
      <dgm:t>
        <a:bodyPr/>
        <a:lstStyle/>
        <a:p>
          <a:endParaRPr lang="en-US"/>
        </a:p>
      </dgm:t>
    </dgm:pt>
    <dgm:pt modelId="{3547EE38-BC41-435B-A5AB-6131CB0F6BA8}" type="pres">
      <dgm:prSet presAssocID="{FB2A9DCD-3CE5-4CFB-9DDB-01C168F362CB}" presName="spacing" presStyleCnt="0"/>
      <dgm:spPr/>
      <dgm:t>
        <a:bodyPr/>
        <a:lstStyle/>
        <a:p>
          <a:endParaRPr lang="en-US"/>
        </a:p>
      </dgm:t>
    </dgm:pt>
    <dgm:pt modelId="{08DA5EBF-B224-4CB4-BE34-404EBB5A71C8}" type="pres">
      <dgm:prSet presAssocID="{5F0B0A71-47F8-49F3-972E-52421C9F6368}" presName="composite" presStyleCnt="0"/>
      <dgm:spPr/>
      <dgm:t>
        <a:bodyPr/>
        <a:lstStyle/>
        <a:p>
          <a:endParaRPr lang="en-US"/>
        </a:p>
      </dgm:t>
    </dgm:pt>
    <dgm:pt modelId="{345C4B8B-0769-47B0-8353-4468A34CCAC8}" type="pres">
      <dgm:prSet presAssocID="{5F0B0A71-47F8-49F3-972E-52421C9F6368}" presName="imgShp" presStyleLbl="fgImgPlace1" presStyleIdx="2" presStyleCnt="3" custLinFactNeighborX="-48451" custLinFactNeighborY="-3364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9000" r="-49000"/>
          </a:stretch>
        </a:blipFill>
      </dgm:spPr>
      <dgm:t>
        <a:bodyPr/>
        <a:lstStyle/>
        <a:p>
          <a:endParaRPr lang="en-US"/>
        </a:p>
      </dgm:t>
    </dgm:pt>
    <dgm:pt modelId="{C1D400E4-F0DC-4838-9B3E-705CEF33C760}" type="pres">
      <dgm:prSet presAssocID="{5F0B0A71-47F8-49F3-972E-52421C9F6368}" presName="txShp" presStyleLbl="node1" presStyleIdx="2" presStyleCnt="3" custScaleX="126417" custLinFactNeighborX="11608" custLinFactNeighborY="-26772">
        <dgm:presLayoutVars>
          <dgm:bulletEnabled val="1"/>
        </dgm:presLayoutVars>
      </dgm:prSet>
      <dgm:spPr/>
      <dgm:t>
        <a:bodyPr/>
        <a:lstStyle/>
        <a:p>
          <a:endParaRPr lang="en-US"/>
        </a:p>
      </dgm:t>
    </dgm:pt>
  </dgm:ptLst>
  <dgm:cxnLst>
    <dgm:cxn modelId="{E9CDFE07-00B7-44C8-B828-82F41398DF57}" srcId="{80F10A8E-B22F-4F87-A0E3-06D7D9ED25D6}" destId="{10DFF6AC-D0EA-4904-825B-4762A06943DD}" srcOrd="1" destOrd="0" parTransId="{2D9F3EF3-08F5-4C7A-B6A3-5E777EB7718B}" sibTransId="{FB2A9DCD-3CE5-4CFB-9DDB-01C168F362CB}"/>
    <dgm:cxn modelId="{83966564-EB2D-4535-9C7A-AE0343032DC8}" type="presOf" srcId="{5F0B0A71-47F8-49F3-972E-52421C9F6368}" destId="{C1D400E4-F0DC-4838-9B3E-705CEF33C760}" srcOrd="0" destOrd="0" presId="urn:microsoft.com/office/officeart/2005/8/layout/vList3"/>
    <dgm:cxn modelId="{A674A9DF-C986-46B2-844A-590D87F90155}" srcId="{80F10A8E-B22F-4F87-A0E3-06D7D9ED25D6}" destId="{9D0416AC-14D0-44E6-9314-4AEA01123136}" srcOrd="0" destOrd="0" parTransId="{B53AE03E-903E-42A6-9515-CA05EE13B913}" sibTransId="{2728D8B2-82F0-43D7-858D-7084BE978EA7}"/>
    <dgm:cxn modelId="{4C0361CA-266B-4A16-B30F-C86C7C1CF61A}" type="presOf" srcId="{10DFF6AC-D0EA-4904-825B-4762A06943DD}" destId="{A63A2FC4-0C1A-4116-8476-FF265C2FB60F}" srcOrd="0" destOrd="0" presId="urn:microsoft.com/office/officeart/2005/8/layout/vList3"/>
    <dgm:cxn modelId="{30695742-1E15-4A3A-A3D1-287710A58522}" srcId="{80F10A8E-B22F-4F87-A0E3-06D7D9ED25D6}" destId="{5F0B0A71-47F8-49F3-972E-52421C9F6368}" srcOrd="2" destOrd="0" parTransId="{921B058B-84F3-4BAF-A62F-B07AE55B990F}" sibTransId="{A7C86313-A809-483D-9B0F-99E1EBC6EB3B}"/>
    <dgm:cxn modelId="{16F8859D-A9F5-43A1-B7E0-B65C474E4470}" type="presOf" srcId="{9D0416AC-14D0-44E6-9314-4AEA01123136}" destId="{39F8819D-D02A-49FC-8D18-7BE187D35082}" srcOrd="0" destOrd="0" presId="urn:microsoft.com/office/officeart/2005/8/layout/vList3"/>
    <dgm:cxn modelId="{F0C7C0F0-58C0-49AC-BE28-D2AD96D8F644}" type="presOf" srcId="{80F10A8E-B22F-4F87-A0E3-06D7D9ED25D6}" destId="{471F1643-92A8-4A61-A929-47D49AE2F636}" srcOrd="0" destOrd="0" presId="urn:microsoft.com/office/officeart/2005/8/layout/vList3"/>
    <dgm:cxn modelId="{DBC3EE66-BE1F-4980-BC82-91630B346F67}" type="presParOf" srcId="{471F1643-92A8-4A61-A929-47D49AE2F636}" destId="{B205041C-E857-4B17-A509-1183A81D6D7A}" srcOrd="0" destOrd="0" presId="urn:microsoft.com/office/officeart/2005/8/layout/vList3"/>
    <dgm:cxn modelId="{3246FD35-2013-4EC5-9BF8-86BFD0CBDE89}" type="presParOf" srcId="{B205041C-E857-4B17-A509-1183A81D6D7A}" destId="{2E32E947-A012-444F-B592-8F2BDFDB10E7}" srcOrd="0" destOrd="0" presId="urn:microsoft.com/office/officeart/2005/8/layout/vList3"/>
    <dgm:cxn modelId="{6C59AA23-6B1A-4F19-823A-C436439DB155}" type="presParOf" srcId="{B205041C-E857-4B17-A509-1183A81D6D7A}" destId="{39F8819D-D02A-49FC-8D18-7BE187D35082}" srcOrd="1" destOrd="0" presId="urn:microsoft.com/office/officeart/2005/8/layout/vList3"/>
    <dgm:cxn modelId="{551A5148-44CF-426B-BFFE-DCF5B61C1C0B}" type="presParOf" srcId="{471F1643-92A8-4A61-A929-47D49AE2F636}" destId="{A8DC2E68-D67A-43B6-8492-0C58022EC90C}" srcOrd="1" destOrd="0" presId="urn:microsoft.com/office/officeart/2005/8/layout/vList3"/>
    <dgm:cxn modelId="{9AE72494-28D0-4F95-A5E8-0D3EA33E6F18}" type="presParOf" srcId="{471F1643-92A8-4A61-A929-47D49AE2F636}" destId="{F4A7538B-A2D6-42DB-ACD5-802B4C0FECB6}" srcOrd="2" destOrd="0" presId="urn:microsoft.com/office/officeart/2005/8/layout/vList3"/>
    <dgm:cxn modelId="{8313D953-8A07-4FD1-BD97-4E04581C7B28}" type="presParOf" srcId="{F4A7538B-A2D6-42DB-ACD5-802B4C0FECB6}" destId="{CDA2E48B-47D0-440C-9523-B7A1BE5CCDD2}" srcOrd="0" destOrd="0" presId="urn:microsoft.com/office/officeart/2005/8/layout/vList3"/>
    <dgm:cxn modelId="{3F2A8DBD-AD5E-4174-9E0D-22900FB7049C}" type="presParOf" srcId="{F4A7538B-A2D6-42DB-ACD5-802B4C0FECB6}" destId="{A63A2FC4-0C1A-4116-8476-FF265C2FB60F}" srcOrd="1" destOrd="0" presId="urn:microsoft.com/office/officeart/2005/8/layout/vList3"/>
    <dgm:cxn modelId="{315BEB8E-C19D-43E8-961E-0B97BA52B906}" type="presParOf" srcId="{471F1643-92A8-4A61-A929-47D49AE2F636}" destId="{3547EE38-BC41-435B-A5AB-6131CB0F6BA8}" srcOrd="3" destOrd="0" presId="urn:microsoft.com/office/officeart/2005/8/layout/vList3"/>
    <dgm:cxn modelId="{D497988D-3FBF-43F4-BA61-47AB971E7E4A}" type="presParOf" srcId="{471F1643-92A8-4A61-A929-47D49AE2F636}" destId="{08DA5EBF-B224-4CB4-BE34-404EBB5A71C8}" srcOrd="4" destOrd="0" presId="urn:microsoft.com/office/officeart/2005/8/layout/vList3"/>
    <dgm:cxn modelId="{0C84C3D5-766B-4DE7-9EC1-8B3408975D1B}" type="presParOf" srcId="{08DA5EBF-B224-4CB4-BE34-404EBB5A71C8}" destId="{345C4B8B-0769-47B0-8353-4468A34CCAC8}" srcOrd="0" destOrd="0" presId="urn:microsoft.com/office/officeart/2005/8/layout/vList3"/>
    <dgm:cxn modelId="{70BA2C0B-EB27-47F3-A190-09976E653616}" type="presParOf" srcId="{08DA5EBF-B224-4CB4-BE34-404EBB5A71C8}" destId="{C1D400E4-F0DC-4838-9B3E-705CEF33C76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A5D52F-A35F-4925-8344-48F7928D7DB7}" type="doc">
      <dgm:prSet loTypeId="urn:microsoft.com/office/officeart/2005/8/layout/pyramid2" loCatId="list" qsTypeId="urn:microsoft.com/office/officeart/2005/8/quickstyle/simple4" qsCatId="simple" csTypeId="urn:microsoft.com/office/officeart/2005/8/colors/accent6_1" csCatId="accent6" phldr="1"/>
      <dgm:spPr/>
      <dgm:t>
        <a:bodyPr/>
        <a:lstStyle/>
        <a:p>
          <a:endParaRPr lang="en-US"/>
        </a:p>
      </dgm:t>
    </dgm:pt>
    <dgm:pt modelId="{07391723-F5C6-45D6-938A-40D67407DC23}">
      <dgm:prSet phldrT="[Text]" custT="1"/>
      <dgm:spPr/>
      <dgm:t>
        <a:bodyPr/>
        <a:lstStyle/>
        <a:p>
          <a:r>
            <a:rPr lang="en-US" sz="1400" dirty="0" err="1" smtClean="0"/>
            <a:t>Công</a:t>
          </a:r>
          <a:r>
            <a:rPr lang="en-US" sz="1400" dirty="0" smtClean="0"/>
            <a:t> </a:t>
          </a:r>
          <a:r>
            <a:rPr lang="en-US" sz="1400" dirty="0" err="1" smtClean="0"/>
            <a:t>ty</a:t>
          </a:r>
          <a:r>
            <a:rPr lang="en-US" sz="1400" dirty="0" smtClean="0"/>
            <a:t> </a:t>
          </a:r>
          <a:r>
            <a:rPr lang="en-US" sz="1400" dirty="0" err="1" smtClean="0"/>
            <a:t>Cổ</a:t>
          </a:r>
          <a:r>
            <a:rPr lang="en-US" sz="1400" dirty="0" smtClean="0"/>
            <a:t> </a:t>
          </a:r>
          <a:r>
            <a:rPr lang="en-US" sz="1400" err="1" smtClean="0"/>
            <a:t>phần</a:t>
          </a:r>
          <a:r>
            <a:rPr lang="en-US" sz="1400" smtClean="0"/>
            <a:t> Tập đoàn Century Hoàng </a:t>
          </a:r>
          <a:r>
            <a:rPr lang="en-US" sz="1400" dirty="0" smtClean="0"/>
            <a:t>Minh </a:t>
          </a:r>
          <a:r>
            <a:rPr lang="en-US" sz="1400" dirty="0" err="1" smtClean="0"/>
            <a:t>là</a:t>
          </a:r>
          <a:r>
            <a:rPr lang="en-US" sz="1400" dirty="0" smtClean="0"/>
            <a:t> </a:t>
          </a:r>
          <a:r>
            <a:rPr lang="en-US" sz="1400" dirty="0" err="1" smtClean="0"/>
            <a:t>nhà</a:t>
          </a:r>
          <a:r>
            <a:rPr lang="en-US" sz="1400" dirty="0" smtClean="0"/>
            <a:t> </a:t>
          </a:r>
          <a:r>
            <a:rPr lang="en-US" sz="1400" dirty="0" err="1" smtClean="0"/>
            <a:t>phân</a:t>
          </a:r>
          <a:r>
            <a:rPr lang="en-US" sz="1400" dirty="0" smtClean="0"/>
            <a:t> </a:t>
          </a:r>
          <a:r>
            <a:rPr lang="en-US" sz="1400" dirty="0" err="1" smtClean="0"/>
            <a:t>phối</a:t>
          </a:r>
          <a:r>
            <a:rPr lang="en-US" sz="1400" dirty="0" smtClean="0"/>
            <a:t> </a:t>
          </a:r>
          <a:r>
            <a:rPr lang="en-US" sz="1400" dirty="0" err="1" smtClean="0"/>
            <a:t>máy</a:t>
          </a:r>
          <a:r>
            <a:rPr lang="en-US" sz="1400" dirty="0" smtClean="0"/>
            <a:t> </a:t>
          </a:r>
          <a:r>
            <a:rPr lang="en-US" sz="1400" dirty="0" err="1" smtClean="0"/>
            <a:t>móc</a:t>
          </a:r>
          <a:r>
            <a:rPr lang="en-US" sz="1400" dirty="0" smtClean="0"/>
            <a:t>, </a:t>
          </a:r>
          <a:r>
            <a:rPr lang="en-US" sz="1400" dirty="0" err="1" smtClean="0"/>
            <a:t>thiết</a:t>
          </a:r>
          <a:r>
            <a:rPr lang="en-US" sz="1400" dirty="0" smtClean="0"/>
            <a:t> </a:t>
          </a:r>
          <a:r>
            <a:rPr lang="en-US" sz="1400" dirty="0" err="1" smtClean="0"/>
            <a:t>bị</a:t>
          </a:r>
          <a:r>
            <a:rPr lang="en-US" sz="1400" dirty="0" smtClean="0"/>
            <a:t> </a:t>
          </a:r>
          <a:r>
            <a:rPr lang="en-US" sz="1400" dirty="0" err="1" smtClean="0"/>
            <a:t>văn</a:t>
          </a:r>
          <a:r>
            <a:rPr lang="en-US" sz="1400" dirty="0" smtClean="0"/>
            <a:t> </a:t>
          </a:r>
          <a:r>
            <a:rPr lang="en-US" sz="1400" dirty="0" err="1" smtClean="0"/>
            <a:t>phòng</a:t>
          </a:r>
          <a:r>
            <a:rPr lang="en-US" sz="1400" dirty="0" smtClean="0"/>
            <a:t> - </a:t>
          </a:r>
          <a:r>
            <a:rPr lang="en-US" sz="1400" dirty="0" err="1" smtClean="0"/>
            <a:t>văn</a:t>
          </a:r>
          <a:r>
            <a:rPr lang="en-US" sz="1400" dirty="0" smtClean="0"/>
            <a:t> </a:t>
          </a:r>
          <a:r>
            <a:rPr lang="en-US" sz="1400" dirty="0" err="1" smtClean="0"/>
            <a:t>phòng</a:t>
          </a:r>
          <a:r>
            <a:rPr lang="en-US" sz="1400" dirty="0" smtClean="0"/>
            <a:t> </a:t>
          </a:r>
          <a:r>
            <a:rPr lang="en-US" sz="1400" dirty="0" err="1" smtClean="0"/>
            <a:t>phẩm</a:t>
          </a:r>
          <a:r>
            <a:rPr lang="en-US" sz="1400" dirty="0" smtClean="0"/>
            <a:t> </a:t>
          </a:r>
          <a:r>
            <a:rPr lang="en-US" sz="1400" dirty="0" err="1" smtClean="0"/>
            <a:t>chuyên</a:t>
          </a:r>
          <a:r>
            <a:rPr lang="en-US" sz="1400" dirty="0" smtClean="0"/>
            <a:t> </a:t>
          </a:r>
          <a:r>
            <a:rPr lang="en-US" sz="1400" dirty="0" err="1" smtClean="0"/>
            <a:t>nghiệp</a:t>
          </a:r>
          <a:r>
            <a:rPr lang="en-US" sz="1400" dirty="0" smtClean="0"/>
            <a:t> </a:t>
          </a:r>
          <a:r>
            <a:rPr lang="en-US" sz="1400" dirty="0" err="1" smtClean="0"/>
            <a:t>hàng</a:t>
          </a:r>
          <a:r>
            <a:rPr lang="en-US" sz="1400" dirty="0" smtClean="0"/>
            <a:t> </a:t>
          </a:r>
          <a:r>
            <a:rPr lang="en-US" sz="1400" dirty="0" err="1" smtClean="0"/>
            <a:t>đầu</a:t>
          </a:r>
          <a:r>
            <a:rPr lang="en-US" sz="1400" dirty="0" smtClean="0"/>
            <a:t> </a:t>
          </a:r>
          <a:r>
            <a:rPr lang="en-US" sz="1400" dirty="0" err="1" smtClean="0"/>
            <a:t>tại</a:t>
          </a:r>
          <a:r>
            <a:rPr lang="en-US" sz="1400" dirty="0" smtClean="0"/>
            <a:t> </a:t>
          </a:r>
          <a:r>
            <a:rPr lang="en-US" sz="1400" dirty="0" err="1" smtClean="0"/>
            <a:t>việt</a:t>
          </a:r>
          <a:r>
            <a:rPr lang="en-US" sz="1400" dirty="0" smtClean="0"/>
            <a:t> Nam. </a:t>
          </a:r>
          <a:endParaRPr lang="en-US" sz="1400" dirty="0"/>
        </a:p>
      </dgm:t>
    </dgm:pt>
    <dgm:pt modelId="{E967CBEA-DB37-4F59-B366-1A01D67CA3D1}" type="parTrans" cxnId="{9DC83644-0C96-4FA8-B205-EABF7094FC68}">
      <dgm:prSet/>
      <dgm:spPr/>
      <dgm:t>
        <a:bodyPr/>
        <a:lstStyle/>
        <a:p>
          <a:endParaRPr lang="en-US"/>
        </a:p>
      </dgm:t>
    </dgm:pt>
    <dgm:pt modelId="{FA6E0908-C78B-4B79-8CC6-3C9C3D1116C6}" type="sibTrans" cxnId="{9DC83644-0C96-4FA8-B205-EABF7094FC68}">
      <dgm:prSet/>
      <dgm:spPr/>
      <dgm:t>
        <a:bodyPr/>
        <a:lstStyle/>
        <a:p>
          <a:endParaRPr lang="en-US"/>
        </a:p>
      </dgm:t>
    </dgm:pt>
    <dgm:pt modelId="{E905350E-D7ED-4108-A630-3DE57C60AF4A}">
      <dgm:prSet phldrT="[Text]" custT="1"/>
      <dgm:spPr/>
      <dgm:t>
        <a:bodyPr/>
        <a:lstStyle/>
        <a:p>
          <a:r>
            <a:rPr lang="en-US" sz="1400" dirty="0" err="1" smtClean="0"/>
            <a:t>Với</a:t>
          </a:r>
          <a:r>
            <a:rPr lang="en-US" sz="1400" dirty="0" smtClean="0"/>
            <a:t> </a:t>
          </a:r>
          <a:r>
            <a:rPr lang="en-US" sz="1400" err="1" smtClean="0"/>
            <a:t>hơn</a:t>
          </a:r>
          <a:r>
            <a:rPr lang="en-US" sz="1400" smtClean="0"/>
            <a:t> 13 </a:t>
          </a:r>
          <a:r>
            <a:rPr lang="en-US" sz="1400" dirty="0" err="1" smtClean="0"/>
            <a:t>năm</a:t>
          </a:r>
          <a:r>
            <a:rPr lang="en-US" sz="1400" dirty="0" smtClean="0"/>
            <a:t> </a:t>
          </a:r>
          <a:r>
            <a:rPr lang="en-US" sz="1400" dirty="0" err="1" smtClean="0"/>
            <a:t>kinh</a:t>
          </a:r>
          <a:r>
            <a:rPr lang="en-US" sz="1400" dirty="0" smtClean="0"/>
            <a:t> </a:t>
          </a:r>
          <a:r>
            <a:rPr lang="en-US" sz="1400" dirty="0" err="1" smtClean="0"/>
            <a:t>nghiệm</a:t>
          </a:r>
          <a:r>
            <a:rPr lang="en-US" sz="1400" dirty="0" smtClean="0"/>
            <a:t>, </a:t>
          </a:r>
          <a:r>
            <a:rPr lang="en-US" sz="1400" dirty="0" err="1" smtClean="0"/>
            <a:t>địa</a:t>
          </a:r>
          <a:r>
            <a:rPr lang="en-US" sz="1400" dirty="0" smtClean="0"/>
            <a:t> </a:t>
          </a:r>
          <a:r>
            <a:rPr lang="en-US" sz="1400" dirty="0" err="1" smtClean="0"/>
            <a:t>bàn</a:t>
          </a:r>
          <a:r>
            <a:rPr lang="en-US" sz="1400" dirty="0" smtClean="0"/>
            <a:t> </a:t>
          </a:r>
          <a:r>
            <a:rPr lang="en-US" sz="1400" dirty="0" err="1" smtClean="0"/>
            <a:t>hoạt</a:t>
          </a:r>
          <a:r>
            <a:rPr lang="en-US" sz="1400" dirty="0" smtClean="0"/>
            <a:t> </a:t>
          </a:r>
          <a:r>
            <a:rPr lang="en-US" sz="1400" dirty="0" err="1" smtClean="0"/>
            <a:t>động</a:t>
          </a:r>
          <a:r>
            <a:rPr lang="en-US" sz="1400" dirty="0" smtClean="0"/>
            <a:t> </a:t>
          </a:r>
          <a:r>
            <a:rPr lang="en-US" sz="1400" dirty="0" err="1" smtClean="0"/>
            <a:t>rộng</a:t>
          </a:r>
          <a:r>
            <a:rPr lang="en-US" sz="1400" dirty="0" smtClean="0"/>
            <a:t> </a:t>
          </a:r>
          <a:r>
            <a:rPr lang="en-US" sz="1400" dirty="0" err="1" smtClean="0"/>
            <a:t>khắp</a:t>
          </a:r>
          <a:r>
            <a:rPr lang="en-US" sz="1400" dirty="0" smtClean="0"/>
            <a:t> </a:t>
          </a:r>
          <a:r>
            <a:rPr lang="en-US" sz="1400" dirty="0" err="1" smtClean="0"/>
            <a:t>với</a:t>
          </a:r>
          <a:r>
            <a:rPr lang="en-US" sz="1400" dirty="0" smtClean="0"/>
            <a:t> </a:t>
          </a:r>
          <a:r>
            <a:rPr lang="en-US" sz="1400" dirty="0" err="1" smtClean="0"/>
            <a:t>mạng</a:t>
          </a:r>
          <a:r>
            <a:rPr lang="en-US" sz="1400" dirty="0" smtClean="0"/>
            <a:t> </a:t>
          </a:r>
          <a:r>
            <a:rPr lang="en-US" sz="1400" dirty="0" err="1" smtClean="0"/>
            <a:t>lưới</a:t>
          </a:r>
          <a:r>
            <a:rPr lang="en-US" sz="1400" dirty="0" smtClean="0"/>
            <a:t> </a:t>
          </a:r>
          <a:r>
            <a:rPr lang="en-US" sz="1400" dirty="0" err="1" smtClean="0"/>
            <a:t>khách</a:t>
          </a:r>
          <a:r>
            <a:rPr lang="en-US" sz="1400" dirty="0" smtClean="0"/>
            <a:t> </a:t>
          </a:r>
          <a:r>
            <a:rPr lang="en-US" sz="1400" dirty="0" err="1" smtClean="0"/>
            <a:t>hàng</a:t>
          </a:r>
          <a:r>
            <a:rPr lang="en-US" sz="1400" dirty="0" smtClean="0"/>
            <a:t> </a:t>
          </a:r>
          <a:r>
            <a:rPr lang="en-US" sz="1400" dirty="0" err="1" smtClean="0"/>
            <a:t>trên</a:t>
          </a:r>
          <a:r>
            <a:rPr lang="en-US" sz="1400" dirty="0" smtClean="0"/>
            <a:t> </a:t>
          </a:r>
          <a:r>
            <a:rPr lang="en-US" sz="1400" dirty="0" err="1" smtClean="0"/>
            <a:t>phạm</a:t>
          </a:r>
          <a:r>
            <a:rPr lang="en-US" sz="1400" dirty="0" smtClean="0"/>
            <a:t> vi </a:t>
          </a:r>
          <a:r>
            <a:rPr lang="en-US" sz="1400" dirty="0" err="1" smtClean="0"/>
            <a:t>cả</a:t>
          </a:r>
          <a:r>
            <a:rPr lang="en-US" sz="1400" dirty="0" smtClean="0"/>
            <a:t> </a:t>
          </a:r>
          <a:r>
            <a:rPr lang="en-US" sz="1400" dirty="0" err="1" smtClean="0"/>
            <a:t>nước</a:t>
          </a:r>
          <a:r>
            <a:rPr lang="en-US" sz="1400" dirty="0" smtClean="0"/>
            <a:t>, </a:t>
          </a:r>
          <a:r>
            <a:rPr lang="en-US" sz="1400" dirty="0" err="1" smtClean="0"/>
            <a:t>chúng</a:t>
          </a:r>
          <a:r>
            <a:rPr lang="en-US" sz="1400" dirty="0" smtClean="0"/>
            <a:t> </a:t>
          </a:r>
          <a:r>
            <a:rPr lang="en-US" sz="1400" dirty="0" err="1" smtClean="0"/>
            <a:t>tôi</a:t>
          </a:r>
          <a:r>
            <a:rPr lang="en-US" sz="1400" dirty="0" smtClean="0"/>
            <a:t> </a:t>
          </a:r>
          <a:r>
            <a:rPr lang="en-US" sz="1400" dirty="0" err="1" smtClean="0"/>
            <a:t>vinh</a:t>
          </a:r>
          <a:r>
            <a:rPr lang="en-US" sz="1400" dirty="0" smtClean="0"/>
            <a:t> </a:t>
          </a:r>
          <a:r>
            <a:rPr lang="en-US" sz="1400" dirty="0" err="1" smtClean="0"/>
            <a:t>dự</a:t>
          </a:r>
          <a:r>
            <a:rPr lang="en-US" sz="1400" dirty="0" smtClean="0"/>
            <a:t> </a:t>
          </a:r>
          <a:r>
            <a:rPr lang="en-US" sz="1400" dirty="0" err="1" smtClean="0"/>
            <a:t>là</a:t>
          </a:r>
          <a:r>
            <a:rPr lang="en-US" sz="1400" dirty="0" smtClean="0"/>
            <a:t> </a:t>
          </a:r>
          <a:r>
            <a:rPr lang="en-US" sz="1400" dirty="0" err="1" smtClean="0"/>
            <a:t>nhà</a:t>
          </a:r>
          <a:r>
            <a:rPr lang="en-US" sz="1400" dirty="0" smtClean="0"/>
            <a:t> </a:t>
          </a:r>
          <a:r>
            <a:rPr lang="en-US" sz="1400" dirty="0" err="1" smtClean="0"/>
            <a:t>phân</a:t>
          </a:r>
          <a:r>
            <a:rPr lang="en-US" sz="1400" dirty="0" smtClean="0"/>
            <a:t> </a:t>
          </a:r>
          <a:r>
            <a:rPr lang="en-US" sz="1400" dirty="0" err="1" smtClean="0"/>
            <a:t>phối</a:t>
          </a:r>
          <a:r>
            <a:rPr lang="en-US" sz="1400" dirty="0" smtClean="0"/>
            <a:t>/ </a:t>
          </a:r>
          <a:r>
            <a:rPr lang="en-US" sz="1400" dirty="0" err="1" smtClean="0"/>
            <a:t>đại</a:t>
          </a:r>
          <a:r>
            <a:rPr lang="en-US" sz="1400" dirty="0" smtClean="0"/>
            <a:t> </a:t>
          </a:r>
          <a:r>
            <a:rPr lang="en-US" sz="1400" dirty="0" err="1" smtClean="0"/>
            <a:t>lí</a:t>
          </a:r>
          <a:r>
            <a:rPr lang="en-US" sz="1400" dirty="0" smtClean="0"/>
            <a:t> </a:t>
          </a:r>
          <a:r>
            <a:rPr lang="en-US" sz="1400" dirty="0" err="1" smtClean="0"/>
            <a:t>cấp</a:t>
          </a:r>
          <a:r>
            <a:rPr lang="en-US" sz="1400" dirty="0" smtClean="0"/>
            <a:t> 1 </a:t>
          </a:r>
          <a:r>
            <a:rPr lang="en-US" sz="1400" dirty="0" err="1" smtClean="0"/>
            <a:t>đối</a:t>
          </a:r>
          <a:r>
            <a:rPr lang="en-US" sz="1400" dirty="0" smtClean="0"/>
            <a:t> </a:t>
          </a:r>
          <a:r>
            <a:rPr lang="en-US" sz="1400" dirty="0" err="1" smtClean="0"/>
            <a:t>với</a:t>
          </a:r>
          <a:r>
            <a:rPr lang="en-US" sz="1400" dirty="0" smtClean="0"/>
            <a:t> </a:t>
          </a:r>
          <a:r>
            <a:rPr lang="en-US" sz="1400" dirty="0" err="1" smtClean="0"/>
            <a:t>mặt</a:t>
          </a:r>
          <a:r>
            <a:rPr lang="en-US" sz="1400" dirty="0" smtClean="0"/>
            <a:t> </a:t>
          </a:r>
          <a:r>
            <a:rPr lang="en-US" sz="1400" dirty="0" err="1" smtClean="0"/>
            <a:t>hàng</a:t>
          </a:r>
          <a:r>
            <a:rPr lang="en-US" sz="1400" dirty="0" smtClean="0"/>
            <a:t> </a:t>
          </a:r>
          <a:r>
            <a:rPr lang="en-US" sz="1400" dirty="0" err="1" smtClean="0"/>
            <a:t>văn</a:t>
          </a:r>
          <a:r>
            <a:rPr lang="en-US" sz="1400" dirty="0" smtClean="0"/>
            <a:t> </a:t>
          </a:r>
          <a:r>
            <a:rPr lang="en-US" sz="1400" dirty="0" err="1" smtClean="0"/>
            <a:t>phòng</a:t>
          </a:r>
          <a:r>
            <a:rPr lang="en-US" sz="1400" dirty="0" smtClean="0"/>
            <a:t> </a:t>
          </a:r>
          <a:r>
            <a:rPr lang="en-US" sz="1400" dirty="0" err="1" smtClean="0"/>
            <a:t>phẩm</a:t>
          </a:r>
          <a:r>
            <a:rPr lang="en-US" sz="1400" dirty="0" smtClean="0"/>
            <a:t> </a:t>
          </a:r>
          <a:r>
            <a:rPr lang="en-US" sz="1400" dirty="0" err="1" smtClean="0"/>
            <a:t>cho</a:t>
          </a:r>
          <a:r>
            <a:rPr lang="en-US" sz="1400" dirty="0" smtClean="0"/>
            <a:t> </a:t>
          </a:r>
          <a:r>
            <a:rPr lang="en-US" sz="1400" dirty="0" err="1" smtClean="0"/>
            <a:t>các</a:t>
          </a:r>
          <a:r>
            <a:rPr lang="en-US" sz="1400" dirty="0" smtClean="0"/>
            <a:t> </a:t>
          </a:r>
          <a:r>
            <a:rPr lang="en-US" sz="1400" dirty="0" err="1" smtClean="0"/>
            <a:t>nhà</a:t>
          </a:r>
          <a:r>
            <a:rPr lang="en-US" sz="1400" dirty="0" smtClean="0"/>
            <a:t> </a:t>
          </a:r>
          <a:r>
            <a:rPr lang="en-US" sz="1400" dirty="0" err="1" smtClean="0"/>
            <a:t>sản</a:t>
          </a:r>
          <a:r>
            <a:rPr lang="en-US" sz="1400" dirty="0" smtClean="0"/>
            <a:t> </a:t>
          </a:r>
          <a:r>
            <a:rPr lang="en-US" sz="1400" dirty="0" err="1" smtClean="0"/>
            <a:t>xuất</a:t>
          </a:r>
          <a:r>
            <a:rPr lang="en-US" sz="1400" dirty="0" smtClean="0"/>
            <a:t> </a:t>
          </a:r>
          <a:r>
            <a:rPr lang="en-US" sz="1400" dirty="0" err="1" smtClean="0"/>
            <a:t>nổi</a:t>
          </a:r>
          <a:r>
            <a:rPr lang="en-US" sz="1400" dirty="0" smtClean="0"/>
            <a:t> </a:t>
          </a:r>
          <a:r>
            <a:rPr lang="en-US" sz="1400" dirty="0" err="1" smtClean="0"/>
            <a:t>tiếng</a:t>
          </a:r>
          <a:r>
            <a:rPr lang="en-US" sz="1400" dirty="0" smtClean="0"/>
            <a:t>, </a:t>
          </a:r>
          <a:r>
            <a:rPr lang="en-US" sz="1400" dirty="0" err="1" smtClean="0"/>
            <a:t>là</a:t>
          </a:r>
          <a:r>
            <a:rPr lang="en-US" sz="1400" dirty="0" smtClean="0"/>
            <a:t> </a:t>
          </a:r>
          <a:r>
            <a:rPr lang="en-US" sz="1400" dirty="0" err="1" smtClean="0"/>
            <a:t>nhà</a:t>
          </a:r>
          <a:r>
            <a:rPr lang="en-US" sz="1400" dirty="0" smtClean="0"/>
            <a:t> </a:t>
          </a:r>
          <a:r>
            <a:rPr lang="en-US" sz="1400" dirty="0" err="1" smtClean="0"/>
            <a:t>nhập</a:t>
          </a:r>
          <a:r>
            <a:rPr lang="en-US" sz="1400" dirty="0" smtClean="0"/>
            <a:t> </a:t>
          </a:r>
          <a:r>
            <a:rPr lang="en-US" sz="1400" dirty="0" err="1" smtClean="0"/>
            <a:t>khẩu</a:t>
          </a:r>
          <a:r>
            <a:rPr lang="en-US" sz="1400" dirty="0" smtClean="0"/>
            <a:t> </a:t>
          </a:r>
          <a:r>
            <a:rPr lang="en-US" sz="1400" dirty="0" err="1" smtClean="0"/>
            <a:t>và</a:t>
          </a:r>
          <a:r>
            <a:rPr lang="en-US" sz="1400" dirty="0" smtClean="0"/>
            <a:t> </a:t>
          </a:r>
          <a:r>
            <a:rPr lang="en-US" sz="1400" dirty="0" err="1" smtClean="0"/>
            <a:t>phân</a:t>
          </a:r>
          <a:r>
            <a:rPr lang="en-US" sz="1400" dirty="0" smtClean="0"/>
            <a:t> </a:t>
          </a:r>
          <a:r>
            <a:rPr lang="en-US" sz="1400" dirty="0" err="1" smtClean="0"/>
            <a:t>phối</a:t>
          </a:r>
          <a:r>
            <a:rPr lang="en-US" sz="1400" dirty="0" smtClean="0"/>
            <a:t> </a:t>
          </a:r>
          <a:r>
            <a:rPr lang="en-US" sz="1400" dirty="0" err="1" smtClean="0"/>
            <a:t>độc</a:t>
          </a:r>
          <a:r>
            <a:rPr lang="en-US" sz="1400" dirty="0" smtClean="0"/>
            <a:t> </a:t>
          </a:r>
          <a:r>
            <a:rPr lang="en-US" sz="1400" dirty="0" err="1" smtClean="0"/>
            <a:t>quyền</a:t>
          </a:r>
          <a:r>
            <a:rPr lang="en-US" sz="1400" dirty="0" smtClean="0"/>
            <a:t> </a:t>
          </a:r>
          <a:r>
            <a:rPr lang="en-US" sz="1400" dirty="0" err="1" smtClean="0"/>
            <a:t>tại</a:t>
          </a:r>
          <a:r>
            <a:rPr lang="en-US" sz="1400" dirty="0" smtClean="0"/>
            <a:t> </a:t>
          </a:r>
          <a:r>
            <a:rPr lang="en-US" sz="1400" dirty="0" err="1" smtClean="0"/>
            <a:t>Việt</a:t>
          </a:r>
          <a:r>
            <a:rPr lang="en-US" sz="1400" dirty="0" smtClean="0"/>
            <a:t> Nam. </a:t>
          </a:r>
          <a:endParaRPr lang="en-US" sz="1400" dirty="0"/>
        </a:p>
      </dgm:t>
    </dgm:pt>
    <dgm:pt modelId="{56ECF0E0-9920-4065-A224-5657D072D046}" type="parTrans" cxnId="{F466903B-43BC-4776-8D80-61BF096ED439}">
      <dgm:prSet/>
      <dgm:spPr/>
      <dgm:t>
        <a:bodyPr/>
        <a:lstStyle/>
        <a:p>
          <a:endParaRPr lang="en-US"/>
        </a:p>
      </dgm:t>
    </dgm:pt>
    <dgm:pt modelId="{EEA96700-133E-4EF4-A40E-2B014A50EB2D}" type="sibTrans" cxnId="{F466903B-43BC-4776-8D80-61BF096ED439}">
      <dgm:prSet/>
      <dgm:spPr/>
      <dgm:t>
        <a:bodyPr/>
        <a:lstStyle/>
        <a:p>
          <a:endParaRPr lang="en-US"/>
        </a:p>
      </dgm:t>
    </dgm:pt>
    <dgm:pt modelId="{395FBF24-B8B4-487E-9517-1B6B416FDD17}">
      <dgm:prSet phldrT="[Text]" custT="1"/>
      <dgm:spPr/>
      <dgm:t>
        <a:bodyPr/>
        <a:lstStyle/>
        <a:p>
          <a:r>
            <a:rPr lang="en-US" sz="1400" dirty="0" err="1" smtClean="0"/>
            <a:t>Chúng</a:t>
          </a:r>
          <a:r>
            <a:rPr lang="en-US" sz="1400" dirty="0" smtClean="0"/>
            <a:t> </a:t>
          </a:r>
          <a:r>
            <a:rPr lang="en-US" sz="1400" dirty="0" err="1" smtClean="0"/>
            <a:t>tôi</a:t>
          </a:r>
          <a:r>
            <a:rPr lang="en-US" sz="1400" dirty="0" smtClean="0"/>
            <a:t> </a:t>
          </a:r>
          <a:r>
            <a:rPr lang="en-US" sz="1400" dirty="0" err="1" smtClean="0"/>
            <a:t>cũng</a:t>
          </a:r>
          <a:r>
            <a:rPr lang="en-US" sz="1400" dirty="0" smtClean="0"/>
            <a:t> </a:t>
          </a:r>
          <a:r>
            <a:rPr lang="en-US" sz="1400" dirty="0" err="1" smtClean="0"/>
            <a:t>là</a:t>
          </a:r>
          <a:r>
            <a:rPr lang="en-US" sz="1400" dirty="0" smtClean="0"/>
            <a:t> </a:t>
          </a:r>
          <a:r>
            <a:rPr lang="en-US" sz="1400" dirty="0" err="1" smtClean="0"/>
            <a:t>nhà</a:t>
          </a:r>
          <a:r>
            <a:rPr lang="en-US" sz="1400" dirty="0" smtClean="0"/>
            <a:t> </a:t>
          </a:r>
          <a:r>
            <a:rPr lang="en-US" sz="1400" dirty="0" err="1" smtClean="0"/>
            <a:t>đầu</a:t>
          </a:r>
          <a:r>
            <a:rPr lang="en-US" sz="1400" dirty="0" smtClean="0"/>
            <a:t> </a:t>
          </a:r>
          <a:r>
            <a:rPr lang="en-US" sz="1400" dirty="0" err="1" smtClean="0"/>
            <a:t>tư</a:t>
          </a:r>
          <a:r>
            <a:rPr lang="en-US" sz="1400" dirty="0" smtClean="0"/>
            <a:t> </a:t>
          </a:r>
          <a:r>
            <a:rPr lang="en-US" sz="1400" dirty="0" err="1" smtClean="0"/>
            <a:t>hệ</a:t>
          </a:r>
          <a:r>
            <a:rPr lang="en-US" sz="1400" dirty="0" smtClean="0"/>
            <a:t> </a:t>
          </a:r>
          <a:r>
            <a:rPr lang="en-US" sz="1400" dirty="0" err="1" smtClean="0"/>
            <a:t>thống</a:t>
          </a:r>
          <a:r>
            <a:rPr lang="en-US" sz="1400" dirty="0" smtClean="0"/>
            <a:t> </a:t>
          </a:r>
          <a:r>
            <a:rPr lang="en-US" sz="1400" dirty="0" err="1" smtClean="0"/>
            <a:t>xưởng</a:t>
          </a:r>
          <a:r>
            <a:rPr lang="en-US" sz="1400" dirty="0" smtClean="0"/>
            <a:t> in </a:t>
          </a:r>
          <a:r>
            <a:rPr lang="en-US" sz="1400" dirty="0" err="1" smtClean="0"/>
            <a:t>phục</a:t>
          </a:r>
          <a:r>
            <a:rPr lang="en-US" sz="1400" dirty="0" smtClean="0"/>
            <a:t> </a:t>
          </a:r>
          <a:r>
            <a:rPr lang="en-US" sz="1400" dirty="0" err="1" smtClean="0"/>
            <a:t>vụ</a:t>
          </a:r>
          <a:r>
            <a:rPr lang="en-US" sz="1400" dirty="0" smtClean="0"/>
            <a:t> in </a:t>
          </a:r>
          <a:r>
            <a:rPr lang="en-US" sz="1400" dirty="0" err="1" smtClean="0"/>
            <a:t>ấn</a:t>
          </a:r>
          <a:r>
            <a:rPr lang="en-US" sz="1400" dirty="0" smtClean="0"/>
            <a:t> </a:t>
          </a:r>
          <a:r>
            <a:rPr lang="en-US" sz="1400" dirty="0" err="1" smtClean="0"/>
            <a:t>công</a:t>
          </a:r>
          <a:r>
            <a:rPr lang="en-US" sz="1400" dirty="0" smtClean="0"/>
            <a:t> </a:t>
          </a:r>
          <a:r>
            <a:rPr lang="en-US" sz="1400" dirty="0" err="1" smtClean="0"/>
            <a:t>nghiệp</a:t>
          </a:r>
          <a:r>
            <a:rPr lang="en-US" sz="1400" dirty="0" smtClean="0"/>
            <a:t>, </a:t>
          </a:r>
          <a:r>
            <a:rPr lang="en-US" sz="1400" dirty="0" err="1" smtClean="0"/>
            <a:t>dân</a:t>
          </a:r>
          <a:r>
            <a:rPr lang="en-US" sz="1400" dirty="0" smtClean="0"/>
            <a:t> </a:t>
          </a:r>
          <a:r>
            <a:rPr lang="en-US" sz="1400" dirty="0" err="1" smtClean="0"/>
            <a:t>dụng</a:t>
          </a:r>
          <a:r>
            <a:rPr lang="en-US" sz="1400" dirty="0" smtClean="0"/>
            <a:t> </a:t>
          </a:r>
          <a:r>
            <a:rPr lang="en-US" sz="1400" dirty="0" err="1" smtClean="0"/>
            <a:t>số</a:t>
          </a:r>
          <a:r>
            <a:rPr lang="en-US" sz="1400" dirty="0" smtClean="0"/>
            <a:t> </a:t>
          </a:r>
          <a:r>
            <a:rPr lang="en-US" sz="1400" dirty="0" err="1" smtClean="0"/>
            <a:t>lượng</a:t>
          </a:r>
          <a:r>
            <a:rPr lang="en-US" sz="1400" dirty="0" smtClean="0"/>
            <a:t> </a:t>
          </a:r>
          <a:r>
            <a:rPr lang="en-US" sz="1400" dirty="0" err="1" smtClean="0"/>
            <a:t>lớn</a:t>
          </a:r>
          <a:r>
            <a:rPr lang="en-US" sz="1400" dirty="0" smtClean="0"/>
            <a:t> </a:t>
          </a:r>
          <a:r>
            <a:rPr lang="en-US" sz="1400" dirty="0" err="1" smtClean="0"/>
            <a:t>trong</a:t>
          </a:r>
          <a:r>
            <a:rPr lang="en-US" sz="1400" dirty="0" smtClean="0"/>
            <a:t> </a:t>
          </a:r>
          <a:r>
            <a:rPr lang="en-US" sz="1400" dirty="0" err="1" smtClean="0"/>
            <a:t>tất</a:t>
          </a:r>
          <a:r>
            <a:rPr lang="en-US" sz="1400" dirty="0" smtClean="0"/>
            <a:t> </a:t>
          </a:r>
          <a:r>
            <a:rPr lang="en-US" sz="1400" dirty="0" err="1" smtClean="0"/>
            <a:t>cả</a:t>
          </a:r>
          <a:r>
            <a:rPr lang="en-US" sz="1400" dirty="0" smtClean="0"/>
            <a:t> </a:t>
          </a:r>
          <a:r>
            <a:rPr lang="en-US" sz="1400" dirty="0" err="1" smtClean="0"/>
            <a:t>các</a:t>
          </a:r>
          <a:r>
            <a:rPr lang="en-US" sz="1400" dirty="0" smtClean="0"/>
            <a:t> </a:t>
          </a:r>
          <a:r>
            <a:rPr lang="en-US" sz="1400" dirty="0" err="1" smtClean="0"/>
            <a:t>lĩnh</a:t>
          </a:r>
          <a:r>
            <a:rPr lang="en-US" sz="1400" dirty="0" smtClean="0"/>
            <a:t> </a:t>
          </a:r>
          <a:r>
            <a:rPr lang="en-US" sz="1400" dirty="0" err="1" smtClean="0"/>
            <a:t>vực</a:t>
          </a:r>
          <a:r>
            <a:rPr lang="en-US" sz="1400" dirty="0" smtClean="0"/>
            <a:t>.</a:t>
          </a:r>
          <a:endParaRPr lang="en-US" sz="1400" dirty="0"/>
        </a:p>
      </dgm:t>
    </dgm:pt>
    <dgm:pt modelId="{BE3D7F3E-1E8E-45E5-B0ED-541D7A4CA18B}" type="parTrans" cxnId="{9CC07768-FE94-4873-B438-ADE2B182E2F5}">
      <dgm:prSet/>
      <dgm:spPr/>
      <dgm:t>
        <a:bodyPr/>
        <a:lstStyle/>
        <a:p>
          <a:endParaRPr lang="en-US"/>
        </a:p>
      </dgm:t>
    </dgm:pt>
    <dgm:pt modelId="{B0559DCB-384B-46A3-A8FE-4701B6DD8B53}" type="sibTrans" cxnId="{9CC07768-FE94-4873-B438-ADE2B182E2F5}">
      <dgm:prSet/>
      <dgm:spPr/>
      <dgm:t>
        <a:bodyPr/>
        <a:lstStyle/>
        <a:p>
          <a:endParaRPr lang="en-US"/>
        </a:p>
      </dgm:t>
    </dgm:pt>
    <dgm:pt modelId="{7404D5E8-E5F0-4A67-A6E1-3D7651B526B3}" type="pres">
      <dgm:prSet presAssocID="{08A5D52F-A35F-4925-8344-48F7928D7DB7}" presName="compositeShape" presStyleCnt="0">
        <dgm:presLayoutVars>
          <dgm:dir/>
          <dgm:resizeHandles/>
        </dgm:presLayoutVars>
      </dgm:prSet>
      <dgm:spPr/>
      <dgm:t>
        <a:bodyPr/>
        <a:lstStyle/>
        <a:p>
          <a:endParaRPr lang="en-US"/>
        </a:p>
      </dgm:t>
    </dgm:pt>
    <dgm:pt modelId="{15825427-F047-40A7-825B-FC0860E5BF16}" type="pres">
      <dgm:prSet presAssocID="{08A5D52F-A35F-4925-8344-48F7928D7DB7}" presName="pyramid" presStyleLbl="node1" presStyleIdx="0" presStyleCnt="1"/>
      <dgm:spPr/>
      <dgm:t>
        <a:bodyPr/>
        <a:lstStyle/>
        <a:p>
          <a:endParaRPr lang="en-US"/>
        </a:p>
      </dgm:t>
    </dgm:pt>
    <dgm:pt modelId="{1956E491-2E75-485D-A53F-1F332DFFA9BE}" type="pres">
      <dgm:prSet presAssocID="{08A5D52F-A35F-4925-8344-48F7928D7DB7}" presName="theList" presStyleCnt="0"/>
      <dgm:spPr/>
      <dgm:t>
        <a:bodyPr/>
        <a:lstStyle/>
        <a:p>
          <a:endParaRPr lang="en-US"/>
        </a:p>
      </dgm:t>
    </dgm:pt>
    <dgm:pt modelId="{152BE69F-F2BC-48A7-BE83-641F73AD2437}" type="pres">
      <dgm:prSet presAssocID="{07391723-F5C6-45D6-938A-40D67407DC23}" presName="aNode" presStyleLbl="fgAcc1" presStyleIdx="0" presStyleCnt="3" custScaleY="102543">
        <dgm:presLayoutVars>
          <dgm:bulletEnabled val="1"/>
        </dgm:presLayoutVars>
      </dgm:prSet>
      <dgm:spPr/>
      <dgm:t>
        <a:bodyPr/>
        <a:lstStyle/>
        <a:p>
          <a:endParaRPr lang="en-US"/>
        </a:p>
      </dgm:t>
    </dgm:pt>
    <dgm:pt modelId="{CED2D358-7219-4EFC-BEDA-530162C35CAB}" type="pres">
      <dgm:prSet presAssocID="{07391723-F5C6-45D6-938A-40D67407DC23}" presName="aSpace" presStyleCnt="0"/>
      <dgm:spPr/>
      <dgm:t>
        <a:bodyPr/>
        <a:lstStyle/>
        <a:p>
          <a:endParaRPr lang="en-US"/>
        </a:p>
      </dgm:t>
    </dgm:pt>
    <dgm:pt modelId="{4C970BE3-762D-4085-8593-DA24C5BE5F8A}" type="pres">
      <dgm:prSet presAssocID="{E905350E-D7ED-4108-A630-3DE57C60AF4A}" presName="aNode" presStyleLbl="fgAcc1" presStyleIdx="1" presStyleCnt="3" custScaleX="121714" custScaleY="130668" custLinFactY="2122" custLinFactNeighborX="663" custLinFactNeighborY="100000">
        <dgm:presLayoutVars>
          <dgm:bulletEnabled val="1"/>
        </dgm:presLayoutVars>
      </dgm:prSet>
      <dgm:spPr/>
      <dgm:t>
        <a:bodyPr/>
        <a:lstStyle/>
        <a:p>
          <a:endParaRPr lang="en-US"/>
        </a:p>
      </dgm:t>
    </dgm:pt>
    <dgm:pt modelId="{E589AFB4-8E4A-4BE8-B24A-88704A07E287}" type="pres">
      <dgm:prSet presAssocID="{E905350E-D7ED-4108-A630-3DE57C60AF4A}" presName="aSpace" presStyleCnt="0"/>
      <dgm:spPr/>
      <dgm:t>
        <a:bodyPr/>
        <a:lstStyle/>
        <a:p>
          <a:endParaRPr lang="en-US"/>
        </a:p>
      </dgm:t>
    </dgm:pt>
    <dgm:pt modelId="{0FBA2E01-1F68-467A-9B8D-66E6A1BEC102}" type="pres">
      <dgm:prSet presAssocID="{395FBF24-B8B4-487E-9517-1B6B416FDD17}" presName="aNode" presStyleLbl="fgAcc1" presStyleIdx="2" presStyleCnt="3" custScaleX="151883" custScaleY="60421" custLinFactY="8466" custLinFactNeighborX="-663" custLinFactNeighborY="100000">
        <dgm:presLayoutVars>
          <dgm:bulletEnabled val="1"/>
        </dgm:presLayoutVars>
      </dgm:prSet>
      <dgm:spPr/>
      <dgm:t>
        <a:bodyPr/>
        <a:lstStyle/>
        <a:p>
          <a:endParaRPr lang="en-US"/>
        </a:p>
      </dgm:t>
    </dgm:pt>
    <dgm:pt modelId="{90742AEA-08BD-4A53-85DA-EECD901DD290}" type="pres">
      <dgm:prSet presAssocID="{395FBF24-B8B4-487E-9517-1B6B416FDD17}" presName="aSpace" presStyleCnt="0"/>
      <dgm:spPr/>
      <dgm:t>
        <a:bodyPr/>
        <a:lstStyle/>
        <a:p>
          <a:endParaRPr lang="en-US"/>
        </a:p>
      </dgm:t>
    </dgm:pt>
  </dgm:ptLst>
  <dgm:cxnLst>
    <dgm:cxn modelId="{77921B52-1FBF-40D7-BC90-2CE6082E5066}" type="presOf" srcId="{08A5D52F-A35F-4925-8344-48F7928D7DB7}" destId="{7404D5E8-E5F0-4A67-A6E1-3D7651B526B3}" srcOrd="0" destOrd="0" presId="urn:microsoft.com/office/officeart/2005/8/layout/pyramid2"/>
    <dgm:cxn modelId="{9DC83644-0C96-4FA8-B205-EABF7094FC68}" srcId="{08A5D52F-A35F-4925-8344-48F7928D7DB7}" destId="{07391723-F5C6-45D6-938A-40D67407DC23}" srcOrd="0" destOrd="0" parTransId="{E967CBEA-DB37-4F59-B366-1A01D67CA3D1}" sibTransId="{FA6E0908-C78B-4B79-8CC6-3C9C3D1116C6}"/>
    <dgm:cxn modelId="{6EF3E9B4-D02C-4E1D-A396-BFF2EC626A4D}" type="presOf" srcId="{07391723-F5C6-45D6-938A-40D67407DC23}" destId="{152BE69F-F2BC-48A7-BE83-641F73AD2437}" srcOrd="0" destOrd="0" presId="urn:microsoft.com/office/officeart/2005/8/layout/pyramid2"/>
    <dgm:cxn modelId="{9CC07768-FE94-4873-B438-ADE2B182E2F5}" srcId="{08A5D52F-A35F-4925-8344-48F7928D7DB7}" destId="{395FBF24-B8B4-487E-9517-1B6B416FDD17}" srcOrd="2" destOrd="0" parTransId="{BE3D7F3E-1E8E-45E5-B0ED-541D7A4CA18B}" sibTransId="{B0559DCB-384B-46A3-A8FE-4701B6DD8B53}"/>
    <dgm:cxn modelId="{4E830E75-D59F-4DE2-9F52-E10B24F6FFDC}" type="presOf" srcId="{E905350E-D7ED-4108-A630-3DE57C60AF4A}" destId="{4C970BE3-762D-4085-8593-DA24C5BE5F8A}" srcOrd="0" destOrd="0" presId="urn:microsoft.com/office/officeart/2005/8/layout/pyramid2"/>
    <dgm:cxn modelId="{F466903B-43BC-4776-8D80-61BF096ED439}" srcId="{08A5D52F-A35F-4925-8344-48F7928D7DB7}" destId="{E905350E-D7ED-4108-A630-3DE57C60AF4A}" srcOrd="1" destOrd="0" parTransId="{56ECF0E0-9920-4065-A224-5657D072D046}" sibTransId="{EEA96700-133E-4EF4-A40E-2B014A50EB2D}"/>
    <dgm:cxn modelId="{78D3B888-CA57-4A09-AEF8-5FF2A611418F}" type="presOf" srcId="{395FBF24-B8B4-487E-9517-1B6B416FDD17}" destId="{0FBA2E01-1F68-467A-9B8D-66E6A1BEC102}" srcOrd="0" destOrd="0" presId="urn:microsoft.com/office/officeart/2005/8/layout/pyramid2"/>
    <dgm:cxn modelId="{AF243616-D520-407B-923A-3546F1EEB290}" type="presParOf" srcId="{7404D5E8-E5F0-4A67-A6E1-3D7651B526B3}" destId="{15825427-F047-40A7-825B-FC0860E5BF16}" srcOrd="0" destOrd="0" presId="urn:microsoft.com/office/officeart/2005/8/layout/pyramid2"/>
    <dgm:cxn modelId="{7C9638E3-88D4-4E17-B54A-9F23DB7F6847}" type="presParOf" srcId="{7404D5E8-E5F0-4A67-A6E1-3D7651B526B3}" destId="{1956E491-2E75-485D-A53F-1F332DFFA9BE}" srcOrd="1" destOrd="0" presId="urn:microsoft.com/office/officeart/2005/8/layout/pyramid2"/>
    <dgm:cxn modelId="{C8DE014B-CEE3-48BE-851C-C6EE073127AB}" type="presParOf" srcId="{1956E491-2E75-485D-A53F-1F332DFFA9BE}" destId="{152BE69F-F2BC-48A7-BE83-641F73AD2437}" srcOrd="0" destOrd="0" presId="urn:microsoft.com/office/officeart/2005/8/layout/pyramid2"/>
    <dgm:cxn modelId="{01244610-F8B1-4CA1-B00F-6116EADCA189}" type="presParOf" srcId="{1956E491-2E75-485D-A53F-1F332DFFA9BE}" destId="{CED2D358-7219-4EFC-BEDA-530162C35CAB}" srcOrd="1" destOrd="0" presId="urn:microsoft.com/office/officeart/2005/8/layout/pyramid2"/>
    <dgm:cxn modelId="{B9DF64FE-45FA-4B82-A48B-BEDFF607B783}" type="presParOf" srcId="{1956E491-2E75-485D-A53F-1F332DFFA9BE}" destId="{4C970BE3-762D-4085-8593-DA24C5BE5F8A}" srcOrd="2" destOrd="0" presId="urn:microsoft.com/office/officeart/2005/8/layout/pyramid2"/>
    <dgm:cxn modelId="{D10E7852-B80E-408A-BD21-72584AC1C2E5}" type="presParOf" srcId="{1956E491-2E75-485D-A53F-1F332DFFA9BE}" destId="{E589AFB4-8E4A-4BE8-B24A-88704A07E287}" srcOrd="3" destOrd="0" presId="urn:microsoft.com/office/officeart/2005/8/layout/pyramid2"/>
    <dgm:cxn modelId="{8AAE833E-2E42-434C-9BBF-D57C07F05A34}" type="presParOf" srcId="{1956E491-2E75-485D-A53F-1F332DFFA9BE}" destId="{0FBA2E01-1F68-467A-9B8D-66E6A1BEC102}" srcOrd="4" destOrd="0" presId="urn:microsoft.com/office/officeart/2005/8/layout/pyramid2"/>
    <dgm:cxn modelId="{790EA587-F5DE-48AE-93FF-970346C0B63B}" type="presParOf" srcId="{1956E491-2E75-485D-A53F-1F332DFFA9BE}" destId="{90742AEA-08BD-4A53-85DA-EECD901DD29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E8BE0FD-2BEA-43E7-88C5-8FCA8359DD36}"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E29338C9-096D-41E1-96E3-403BF701A754}">
      <dgm:prSet phldrT="[Text]"/>
      <dgm:spPr/>
      <dgm:t>
        <a:bodyPr/>
        <a:lstStyle/>
        <a:p>
          <a:r>
            <a:rPr lang="en-US" smtClean="0">
              <a:solidFill>
                <a:schemeClr val="tx1"/>
              </a:solidFill>
            </a:rPr>
            <a:t>Xe tải : 2 xe tải</a:t>
          </a:r>
          <a:endParaRPr lang="en-US" dirty="0">
            <a:solidFill>
              <a:schemeClr val="tx1"/>
            </a:solidFill>
          </a:endParaRPr>
        </a:p>
      </dgm:t>
    </dgm:pt>
    <dgm:pt modelId="{68922F96-4A0A-4DF7-BE19-FD187F3B8F50}" type="parTrans" cxnId="{CB13A250-83CC-473B-B367-6EE47DB03562}">
      <dgm:prSet/>
      <dgm:spPr/>
      <dgm:t>
        <a:bodyPr/>
        <a:lstStyle/>
        <a:p>
          <a:endParaRPr lang="en-US"/>
        </a:p>
      </dgm:t>
    </dgm:pt>
    <dgm:pt modelId="{4166D507-F1D5-4CC4-A211-A6C2A3B562A7}" type="sibTrans" cxnId="{CB13A250-83CC-473B-B367-6EE47DB03562}">
      <dgm:prSet/>
      <dgm:spPr/>
      <dgm:t>
        <a:bodyPr/>
        <a:lstStyle/>
        <a:p>
          <a:endParaRPr lang="en-US"/>
        </a:p>
      </dgm:t>
    </dgm:pt>
    <dgm:pt modelId="{450B8FA5-A157-4C2D-8D60-5189EDC247AB}">
      <dgm:prSet phldrT="[Text]"/>
      <dgm:spPr/>
      <dgm:t>
        <a:bodyPr/>
        <a:lstStyle/>
        <a:p>
          <a:r>
            <a:rPr lang="en-US" smtClean="0">
              <a:solidFill>
                <a:schemeClr val="tx1"/>
              </a:solidFill>
            </a:rPr>
            <a:t>Xe 1.25 tấn nhỏ gọn, vận chuyển hàng cơ động</a:t>
          </a:r>
          <a:endParaRPr lang="en-US" dirty="0">
            <a:solidFill>
              <a:schemeClr val="tx1"/>
            </a:solidFill>
          </a:endParaRPr>
        </a:p>
      </dgm:t>
    </dgm:pt>
    <dgm:pt modelId="{7CB07236-DC99-4453-B43C-A207D15F91CB}" type="parTrans" cxnId="{D2CCEC0D-688B-4AA1-AD77-111DC1B9D668}">
      <dgm:prSet/>
      <dgm:spPr/>
      <dgm:t>
        <a:bodyPr/>
        <a:lstStyle/>
        <a:p>
          <a:endParaRPr lang="en-US"/>
        </a:p>
      </dgm:t>
    </dgm:pt>
    <dgm:pt modelId="{1DF77B62-CCEC-4CBF-A2FD-FE82D6C90AF9}" type="sibTrans" cxnId="{D2CCEC0D-688B-4AA1-AD77-111DC1B9D668}">
      <dgm:prSet/>
      <dgm:spPr/>
      <dgm:t>
        <a:bodyPr/>
        <a:lstStyle/>
        <a:p>
          <a:endParaRPr lang="en-US"/>
        </a:p>
      </dgm:t>
    </dgm:pt>
    <dgm:pt modelId="{FBFFFB82-D655-4180-82A2-E621FA751A13}">
      <dgm:prSet phldrT="[Text]"/>
      <dgm:spPr/>
      <dgm:t>
        <a:bodyPr/>
        <a:lstStyle/>
        <a:p>
          <a:r>
            <a:rPr lang="en-US" smtClean="0"/>
            <a:t>Viettel, VNPT, Giao hàng nhanh, Giao hàng tiết kiệm....</a:t>
          </a:r>
          <a:endParaRPr lang="en-US" dirty="0"/>
        </a:p>
      </dgm:t>
    </dgm:pt>
    <dgm:pt modelId="{42F66CED-C40F-4AC2-B958-F6C6E41F112B}" type="parTrans" cxnId="{C5FFCC23-8154-413F-B179-62C61D3D7069}">
      <dgm:prSet/>
      <dgm:spPr/>
      <dgm:t>
        <a:bodyPr/>
        <a:lstStyle/>
        <a:p>
          <a:endParaRPr lang="en-US"/>
        </a:p>
      </dgm:t>
    </dgm:pt>
    <dgm:pt modelId="{8EEEAEDB-F4D4-4B5D-BF54-E9D3339CFD76}" type="sibTrans" cxnId="{C5FFCC23-8154-413F-B179-62C61D3D7069}">
      <dgm:prSet/>
      <dgm:spPr/>
      <dgm:t>
        <a:bodyPr/>
        <a:lstStyle/>
        <a:p>
          <a:endParaRPr lang="en-US"/>
        </a:p>
      </dgm:t>
    </dgm:pt>
    <dgm:pt modelId="{35DB3686-6A59-4902-8266-9227E8E0B5EA}">
      <dgm:prSet phldrT="[Text]"/>
      <dgm:spPr/>
      <dgm:t>
        <a:bodyPr/>
        <a:lstStyle/>
        <a:p>
          <a:endParaRPr lang="en-US" dirty="0"/>
        </a:p>
      </dgm:t>
    </dgm:pt>
    <dgm:pt modelId="{859B29E8-2A45-4D85-A934-C695BE3F03BB}" type="parTrans" cxnId="{14A34CFE-649D-4499-9D9F-D68B66AAB457}">
      <dgm:prSet/>
      <dgm:spPr/>
      <dgm:t>
        <a:bodyPr/>
        <a:lstStyle/>
        <a:p>
          <a:endParaRPr lang="en-US"/>
        </a:p>
      </dgm:t>
    </dgm:pt>
    <dgm:pt modelId="{9400C62A-EE1D-4C02-895D-B40FCFA31C67}" type="sibTrans" cxnId="{14A34CFE-649D-4499-9D9F-D68B66AAB457}">
      <dgm:prSet/>
      <dgm:spPr/>
      <dgm:t>
        <a:bodyPr/>
        <a:lstStyle/>
        <a:p>
          <a:endParaRPr lang="en-US"/>
        </a:p>
      </dgm:t>
    </dgm:pt>
    <dgm:pt modelId="{257F8B99-2CBB-4F5D-879D-13A362E4C195}">
      <dgm:prSet phldrT="[Text]" custT="1"/>
      <dgm:spPr/>
      <dgm:t>
        <a:bodyPr/>
        <a:lstStyle/>
        <a:p>
          <a:r>
            <a:rPr lang="en-US" sz="1600" smtClean="0"/>
            <a:t>Đội ngũ xe máy cơ động, gọn nhẹ, vận chuyển hàng nhanh trong nội thành</a:t>
          </a:r>
          <a:endParaRPr lang="en-US" sz="1600" dirty="0" smtClean="0"/>
        </a:p>
      </dgm:t>
    </dgm:pt>
    <dgm:pt modelId="{D69D5546-2DB4-49B3-B13F-B11A103898C2}" type="parTrans" cxnId="{C822FF2D-E3C9-48C2-9AB2-843539168742}">
      <dgm:prSet/>
      <dgm:spPr/>
      <dgm:t>
        <a:bodyPr/>
        <a:lstStyle/>
        <a:p>
          <a:endParaRPr lang="en-US"/>
        </a:p>
      </dgm:t>
    </dgm:pt>
    <dgm:pt modelId="{413EA7B8-8EBC-4DD1-8A68-A14A34A3F395}" type="sibTrans" cxnId="{C822FF2D-E3C9-48C2-9AB2-843539168742}">
      <dgm:prSet/>
      <dgm:spPr/>
      <dgm:t>
        <a:bodyPr/>
        <a:lstStyle/>
        <a:p>
          <a:endParaRPr lang="en-US"/>
        </a:p>
      </dgm:t>
    </dgm:pt>
    <dgm:pt modelId="{4BA1333D-0880-4B38-8BBC-1F6F4E8A0F72}">
      <dgm:prSet phldrT="[Text]"/>
      <dgm:spPr/>
      <dgm:t>
        <a:bodyPr/>
        <a:lstStyle/>
        <a:p>
          <a:r>
            <a:rPr lang="en-US" smtClean="0"/>
            <a:t>Các công ty vận chuyển liên kết</a:t>
          </a:r>
          <a:endParaRPr lang="en-US" dirty="0"/>
        </a:p>
      </dgm:t>
    </dgm:pt>
    <dgm:pt modelId="{5E2CBA75-1495-4852-AA47-9C4F5F30152B}" type="sibTrans" cxnId="{4602DE9D-1C3A-4B82-8933-5AA497932B2C}">
      <dgm:prSet/>
      <dgm:spPr/>
      <dgm:t>
        <a:bodyPr/>
        <a:lstStyle/>
        <a:p>
          <a:endParaRPr lang="en-US"/>
        </a:p>
      </dgm:t>
    </dgm:pt>
    <dgm:pt modelId="{231D3750-860E-4A31-A8CB-3DE68E0C9F0C}" type="parTrans" cxnId="{4602DE9D-1C3A-4B82-8933-5AA497932B2C}">
      <dgm:prSet/>
      <dgm:spPr/>
      <dgm:t>
        <a:bodyPr/>
        <a:lstStyle/>
        <a:p>
          <a:endParaRPr lang="en-US"/>
        </a:p>
      </dgm:t>
    </dgm:pt>
    <dgm:pt modelId="{940BFA9D-FD15-49C3-BE71-9E1B4EFBD482}">
      <dgm:prSet phldrT="[Text]"/>
      <dgm:spPr/>
      <dgm:t>
        <a:bodyPr/>
        <a:lstStyle/>
        <a:p>
          <a:r>
            <a:rPr lang="en-US" smtClean="0">
              <a:solidFill>
                <a:schemeClr val="tx1"/>
              </a:solidFill>
            </a:rPr>
            <a:t>Xe 3.5 tấn với tải trọng lớn vận chuyển khối lượng hàng hóa lớn hơn, đáp ứng lượng hàng lớn cho khách tình và các dự án lớn</a:t>
          </a:r>
          <a:endParaRPr lang="en-US" dirty="0">
            <a:solidFill>
              <a:schemeClr val="tx1"/>
            </a:solidFill>
          </a:endParaRPr>
        </a:p>
      </dgm:t>
    </dgm:pt>
    <dgm:pt modelId="{3B578811-A063-48DE-B0DF-8C863FE39982}" type="parTrans" cxnId="{8427C382-EA60-481F-84ED-5E5B09BC7113}">
      <dgm:prSet/>
      <dgm:spPr/>
      <dgm:t>
        <a:bodyPr/>
        <a:lstStyle/>
        <a:p>
          <a:endParaRPr lang="en-US"/>
        </a:p>
      </dgm:t>
    </dgm:pt>
    <dgm:pt modelId="{B951C53F-9601-4EDC-87BC-340317187CCE}" type="sibTrans" cxnId="{8427C382-EA60-481F-84ED-5E5B09BC7113}">
      <dgm:prSet/>
      <dgm:spPr/>
      <dgm:t>
        <a:bodyPr/>
        <a:lstStyle/>
        <a:p>
          <a:endParaRPr lang="en-US"/>
        </a:p>
      </dgm:t>
    </dgm:pt>
    <dgm:pt modelId="{1661F3B3-4DFF-4F7B-882C-EDE38148CF6E}">
      <dgm:prSet phldrT="[Text]"/>
      <dgm:spPr/>
      <dgm:t>
        <a:bodyPr/>
        <a:lstStyle/>
        <a:p>
          <a:r>
            <a:rPr lang="en-US" smtClean="0"/>
            <a:t> Công ty TNHH Vận tải TM Liên kết Tàn Cầu, Cty TNHH Giao nhận vận tải và  TM Intraco......</a:t>
          </a:r>
          <a:endParaRPr lang="en-US" dirty="0"/>
        </a:p>
      </dgm:t>
    </dgm:pt>
    <dgm:pt modelId="{27A03751-ED16-4DF3-8DC3-DC713C418466}" type="parTrans" cxnId="{7CFCF793-B515-4300-9381-55D66DBA395A}">
      <dgm:prSet/>
      <dgm:spPr/>
      <dgm:t>
        <a:bodyPr/>
        <a:lstStyle/>
        <a:p>
          <a:endParaRPr lang="en-US"/>
        </a:p>
      </dgm:t>
    </dgm:pt>
    <dgm:pt modelId="{D4B88F83-B2A5-4DFA-84FD-C2AB19D572D1}" type="sibTrans" cxnId="{7CFCF793-B515-4300-9381-55D66DBA395A}">
      <dgm:prSet/>
      <dgm:spPr/>
      <dgm:t>
        <a:bodyPr/>
        <a:lstStyle/>
        <a:p>
          <a:endParaRPr lang="en-US"/>
        </a:p>
      </dgm:t>
    </dgm:pt>
    <dgm:pt modelId="{7201B487-142B-4ACB-9182-E5605D5AB547}" type="pres">
      <dgm:prSet presAssocID="{EE8BE0FD-2BEA-43E7-88C5-8FCA8359DD36}" presName="linear" presStyleCnt="0">
        <dgm:presLayoutVars>
          <dgm:dir/>
          <dgm:resizeHandles val="exact"/>
        </dgm:presLayoutVars>
      </dgm:prSet>
      <dgm:spPr/>
      <dgm:t>
        <a:bodyPr/>
        <a:lstStyle/>
        <a:p>
          <a:endParaRPr lang="en-US"/>
        </a:p>
      </dgm:t>
    </dgm:pt>
    <dgm:pt modelId="{334DC716-481B-4048-9ED7-65691E86CA57}" type="pres">
      <dgm:prSet presAssocID="{E29338C9-096D-41E1-96E3-403BF701A754}" presName="comp" presStyleCnt="0"/>
      <dgm:spPr/>
      <dgm:t>
        <a:bodyPr/>
        <a:lstStyle/>
        <a:p>
          <a:endParaRPr lang="en-US"/>
        </a:p>
      </dgm:t>
    </dgm:pt>
    <dgm:pt modelId="{72C8F3CF-096D-4B5E-9F92-80F1985A5F52}" type="pres">
      <dgm:prSet presAssocID="{E29338C9-096D-41E1-96E3-403BF701A754}" presName="box" presStyleLbl="node1" presStyleIdx="0" presStyleCnt="3"/>
      <dgm:spPr/>
      <dgm:t>
        <a:bodyPr/>
        <a:lstStyle/>
        <a:p>
          <a:endParaRPr lang="en-US"/>
        </a:p>
      </dgm:t>
    </dgm:pt>
    <dgm:pt modelId="{79256865-E93E-41A2-A6D9-D5271996D4AB}" type="pres">
      <dgm:prSet presAssocID="{E29338C9-096D-41E1-96E3-403BF701A754}" presName="img" presStyleLbl="fgImgPlace1" presStyleIdx="0" presStyleCnt="3" custLinFactNeighborX="785" custLinFactNeighborY="-1100"/>
      <dgm:spPr>
        <a:blipFill rotWithShape="1">
          <a:blip xmlns:r="http://schemas.openxmlformats.org/officeDocument/2006/relationships" r:embed="rId1"/>
          <a:stretch>
            <a:fillRect/>
          </a:stretch>
        </a:blipFill>
      </dgm:spPr>
      <dgm:t>
        <a:bodyPr/>
        <a:lstStyle/>
        <a:p>
          <a:endParaRPr lang="en-US"/>
        </a:p>
      </dgm:t>
    </dgm:pt>
    <dgm:pt modelId="{F5F58E0A-B42F-4E35-AAE1-01631148D605}" type="pres">
      <dgm:prSet presAssocID="{E29338C9-096D-41E1-96E3-403BF701A754}" presName="text" presStyleLbl="node1" presStyleIdx="0" presStyleCnt="3">
        <dgm:presLayoutVars>
          <dgm:bulletEnabled val="1"/>
        </dgm:presLayoutVars>
      </dgm:prSet>
      <dgm:spPr/>
      <dgm:t>
        <a:bodyPr/>
        <a:lstStyle/>
        <a:p>
          <a:endParaRPr lang="en-US"/>
        </a:p>
      </dgm:t>
    </dgm:pt>
    <dgm:pt modelId="{7C7D7E7C-AF2A-4C14-A978-D10A57B4A0EB}" type="pres">
      <dgm:prSet presAssocID="{4166D507-F1D5-4CC4-A211-A6C2A3B562A7}" presName="spacer" presStyleCnt="0"/>
      <dgm:spPr/>
      <dgm:t>
        <a:bodyPr/>
        <a:lstStyle/>
        <a:p>
          <a:endParaRPr lang="en-US"/>
        </a:p>
      </dgm:t>
    </dgm:pt>
    <dgm:pt modelId="{9B388052-8795-4E14-A922-1D5076C03960}" type="pres">
      <dgm:prSet presAssocID="{257F8B99-2CBB-4F5D-879D-13A362E4C195}" presName="comp" presStyleCnt="0"/>
      <dgm:spPr/>
    </dgm:pt>
    <dgm:pt modelId="{B812E639-6895-477B-A9F2-3227A0827B68}" type="pres">
      <dgm:prSet presAssocID="{257F8B99-2CBB-4F5D-879D-13A362E4C195}" presName="box" presStyleLbl="node1" presStyleIdx="1" presStyleCnt="3"/>
      <dgm:spPr/>
      <dgm:t>
        <a:bodyPr/>
        <a:lstStyle/>
        <a:p>
          <a:endParaRPr lang="en-US"/>
        </a:p>
      </dgm:t>
    </dgm:pt>
    <dgm:pt modelId="{4518A9BE-E615-4954-871E-CDE6D84B15B2}" type="pres">
      <dgm:prSet presAssocID="{257F8B99-2CBB-4F5D-879D-13A362E4C195}" presName="img"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0A21D52A-5F85-4F34-814C-B549C4A184C3}" type="pres">
      <dgm:prSet presAssocID="{257F8B99-2CBB-4F5D-879D-13A362E4C195}" presName="text" presStyleLbl="node1" presStyleIdx="1" presStyleCnt="3">
        <dgm:presLayoutVars>
          <dgm:bulletEnabled val="1"/>
        </dgm:presLayoutVars>
      </dgm:prSet>
      <dgm:spPr/>
      <dgm:t>
        <a:bodyPr/>
        <a:lstStyle/>
        <a:p>
          <a:endParaRPr lang="en-US"/>
        </a:p>
      </dgm:t>
    </dgm:pt>
    <dgm:pt modelId="{6F6DCD91-3B45-4765-A430-933E04CE5E61}" type="pres">
      <dgm:prSet presAssocID="{413EA7B8-8EBC-4DD1-8A68-A14A34A3F395}" presName="spacer" presStyleCnt="0"/>
      <dgm:spPr/>
    </dgm:pt>
    <dgm:pt modelId="{F368DFD3-A845-41EA-855D-F7533F2405F4}" type="pres">
      <dgm:prSet presAssocID="{4BA1333D-0880-4B38-8BBC-1F6F4E8A0F72}" presName="comp" presStyleCnt="0"/>
      <dgm:spPr/>
      <dgm:t>
        <a:bodyPr/>
        <a:lstStyle/>
        <a:p>
          <a:endParaRPr lang="en-US"/>
        </a:p>
      </dgm:t>
    </dgm:pt>
    <dgm:pt modelId="{A9E92E14-B20E-4018-A91D-8D4AA07696D5}" type="pres">
      <dgm:prSet presAssocID="{4BA1333D-0880-4B38-8BBC-1F6F4E8A0F72}" presName="box" presStyleLbl="node1" presStyleIdx="2" presStyleCnt="3"/>
      <dgm:spPr/>
      <dgm:t>
        <a:bodyPr/>
        <a:lstStyle/>
        <a:p>
          <a:endParaRPr lang="en-US"/>
        </a:p>
      </dgm:t>
    </dgm:pt>
    <dgm:pt modelId="{DBFC18B8-96BE-4DC8-9CB7-C1801F3D9250}" type="pres">
      <dgm:prSet presAssocID="{4BA1333D-0880-4B38-8BBC-1F6F4E8A0F72}" presName="img" presStyleLbl="fgImgPlace1" presStyleIdx="2" presStyleCnt="3"/>
      <dgm:spPr>
        <a:blipFill rotWithShape="1">
          <a:blip xmlns:r="http://schemas.openxmlformats.org/officeDocument/2006/relationships" r:embed="rId3"/>
          <a:stretch>
            <a:fillRect/>
          </a:stretch>
        </a:blipFill>
      </dgm:spPr>
      <dgm:t>
        <a:bodyPr/>
        <a:lstStyle/>
        <a:p>
          <a:endParaRPr lang="en-US"/>
        </a:p>
      </dgm:t>
    </dgm:pt>
    <dgm:pt modelId="{66E496E6-0F85-4B56-B851-4615071F5AC7}" type="pres">
      <dgm:prSet presAssocID="{4BA1333D-0880-4B38-8BBC-1F6F4E8A0F72}" presName="text" presStyleLbl="node1" presStyleIdx="2" presStyleCnt="3">
        <dgm:presLayoutVars>
          <dgm:bulletEnabled val="1"/>
        </dgm:presLayoutVars>
      </dgm:prSet>
      <dgm:spPr/>
      <dgm:t>
        <a:bodyPr/>
        <a:lstStyle/>
        <a:p>
          <a:endParaRPr lang="en-US"/>
        </a:p>
      </dgm:t>
    </dgm:pt>
  </dgm:ptLst>
  <dgm:cxnLst>
    <dgm:cxn modelId="{8427C382-EA60-481F-84ED-5E5B09BC7113}" srcId="{E29338C9-096D-41E1-96E3-403BF701A754}" destId="{940BFA9D-FD15-49C3-BE71-9E1B4EFBD482}" srcOrd="1" destOrd="0" parTransId="{3B578811-A063-48DE-B0DF-8C863FE39982}" sibTransId="{B951C53F-9601-4EDC-87BC-340317187CCE}"/>
    <dgm:cxn modelId="{C59A2E96-8362-45CA-978F-910FBD5EA1C0}" type="presOf" srcId="{257F8B99-2CBB-4F5D-879D-13A362E4C195}" destId="{B812E639-6895-477B-A9F2-3227A0827B68}" srcOrd="0" destOrd="0" presId="urn:microsoft.com/office/officeart/2005/8/layout/vList4"/>
    <dgm:cxn modelId="{C822FF2D-E3C9-48C2-9AB2-843539168742}" srcId="{EE8BE0FD-2BEA-43E7-88C5-8FCA8359DD36}" destId="{257F8B99-2CBB-4F5D-879D-13A362E4C195}" srcOrd="1" destOrd="0" parTransId="{D69D5546-2DB4-49B3-B13F-B11A103898C2}" sibTransId="{413EA7B8-8EBC-4DD1-8A68-A14A34A3F395}"/>
    <dgm:cxn modelId="{51475A7A-DB2B-49C6-8410-D6D5512C918E}" type="presOf" srcId="{1661F3B3-4DFF-4F7B-882C-EDE38148CF6E}" destId="{66E496E6-0F85-4B56-B851-4615071F5AC7}" srcOrd="1" destOrd="2" presId="urn:microsoft.com/office/officeart/2005/8/layout/vList4"/>
    <dgm:cxn modelId="{D2CCEC0D-688B-4AA1-AD77-111DC1B9D668}" srcId="{E29338C9-096D-41E1-96E3-403BF701A754}" destId="{450B8FA5-A157-4C2D-8D60-5189EDC247AB}" srcOrd="0" destOrd="0" parTransId="{7CB07236-DC99-4453-B43C-A207D15F91CB}" sibTransId="{1DF77B62-CCEC-4CBF-A2FD-FE82D6C90AF9}"/>
    <dgm:cxn modelId="{7CFCF793-B515-4300-9381-55D66DBA395A}" srcId="{4BA1333D-0880-4B38-8BBC-1F6F4E8A0F72}" destId="{1661F3B3-4DFF-4F7B-882C-EDE38148CF6E}" srcOrd="1" destOrd="0" parTransId="{27A03751-ED16-4DF3-8DC3-DC713C418466}" sibTransId="{D4B88F83-B2A5-4DFA-84FD-C2AB19D572D1}"/>
    <dgm:cxn modelId="{665D8523-40FE-4A89-9A6B-84AC0020DBC2}" type="presOf" srcId="{4BA1333D-0880-4B38-8BBC-1F6F4E8A0F72}" destId="{66E496E6-0F85-4B56-B851-4615071F5AC7}" srcOrd="1" destOrd="0" presId="urn:microsoft.com/office/officeart/2005/8/layout/vList4"/>
    <dgm:cxn modelId="{CB13A250-83CC-473B-B367-6EE47DB03562}" srcId="{EE8BE0FD-2BEA-43E7-88C5-8FCA8359DD36}" destId="{E29338C9-096D-41E1-96E3-403BF701A754}" srcOrd="0" destOrd="0" parTransId="{68922F96-4A0A-4DF7-BE19-FD187F3B8F50}" sibTransId="{4166D507-F1D5-4CC4-A211-A6C2A3B562A7}"/>
    <dgm:cxn modelId="{BEF61C30-A1DD-4156-ABE3-7337A79AAF93}" type="presOf" srcId="{940BFA9D-FD15-49C3-BE71-9E1B4EFBD482}" destId="{F5F58E0A-B42F-4E35-AAE1-01631148D605}" srcOrd="1" destOrd="2" presId="urn:microsoft.com/office/officeart/2005/8/layout/vList4"/>
    <dgm:cxn modelId="{DDE7DC0A-485A-42A2-93B9-8E4EEC6AB68E}" type="presOf" srcId="{FBFFFB82-D655-4180-82A2-E621FA751A13}" destId="{A9E92E14-B20E-4018-A91D-8D4AA07696D5}" srcOrd="0" destOrd="1" presId="urn:microsoft.com/office/officeart/2005/8/layout/vList4"/>
    <dgm:cxn modelId="{C5FFCC23-8154-413F-B179-62C61D3D7069}" srcId="{4BA1333D-0880-4B38-8BBC-1F6F4E8A0F72}" destId="{FBFFFB82-D655-4180-82A2-E621FA751A13}" srcOrd="0" destOrd="0" parTransId="{42F66CED-C40F-4AC2-B958-F6C6E41F112B}" sibTransId="{8EEEAEDB-F4D4-4B5D-BF54-E9D3339CFD76}"/>
    <dgm:cxn modelId="{FAFCA9E6-FA33-4850-ACAF-BA533169CEFF}" type="presOf" srcId="{4BA1333D-0880-4B38-8BBC-1F6F4E8A0F72}" destId="{A9E92E14-B20E-4018-A91D-8D4AA07696D5}" srcOrd="0" destOrd="0" presId="urn:microsoft.com/office/officeart/2005/8/layout/vList4"/>
    <dgm:cxn modelId="{4602DE9D-1C3A-4B82-8933-5AA497932B2C}" srcId="{EE8BE0FD-2BEA-43E7-88C5-8FCA8359DD36}" destId="{4BA1333D-0880-4B38-8BBC-1F6F4E8A0F72}" srcOrd="2" destOrd="0" parTransId="{231D3750-860E-4A31-A8CB-3DE68E0C9F0C}" sibTransId="{5E2CBA75-1495-4852-AA47-9C4F5F30152B}"/>
    <dgm:cxn modelId="{CC1DC62D-0005-43B4-B251-58DE973351A7}" type="presOf" srcId="{1661F3B3-4DFF-4F7B-882C-EDE38148CF6E}" destId="{A9E92E14-B20E-4018-A91D-8D4AA07696D5}" srcOrd="0" destOrd="2" presId="urn:microsoft.com/office/officeart/2005/8/layout/vList4"/>
    <dgm:cxn modelId="{E76D1BC9-B1EC-4BBC-860B-A0AB2BAD473A}" type="presOf" srcId="{FBFFFB82-D655-4180-82A2-E621FA751A13}" destId="{66E496E6-0F85-4B56-B851-4615071F5AC7}" srcOrd="1" destOrd="1" presId="urn:microsoft.com/office/officeart/2005/8/layout/vList4"/>
    <dgm:cxn modelId="{02DEB64F-C455-4A1D-B9A6-A06E36657B7E}" type="presOf" srcId="{450B8FA5-A157-4C2D-8D60-5189EDC247AB}" destId="{F5F58E0A-B42F-4E35-AAE1-01631148D605}" srcOrd="1" destOrd="1" presId="urn:microsoft.com/office/officeart/2005/8/layout/vList4"/>
    <dgm:cxn modelId="{5B010F5E-C12E-410E-88D0-4D514A2BED02}" type="presOf" srcId="{35DB3686-6A59-4902-8266-9227E8E0B5EA}" destId="{A9E92E14-B20E-4018-A91D-8D4AA07696D5}" srcOrd="0" destOrd="3" presId="urn:microsoft.com/office/officeart/2005/8/layout/vList4"/>
    <dgm:cxn modelId="{EFAA1B6F-5D2C-4F06-9306-613E8C999946}" type="presOf" srcId="{EE8BE0FD-2BEA-43E7-88C5-8FCA8359DD36}" destId="{7201B487-142B-4ACB-9182-E5605D5AB547}" srcOrd="0" destOrd="0" presId="urn:microsoft.com/office/officeart/2005/8/layout/vList4"/>
    <dgm:cxn modelId="{23D98100-7C85-4322-A5CD-241FC25CF40B}" type="presOf" srcId="{257F8B99-2CBB-4F5D-879D-13A362E4C195}" destId="{0A21D52A-5F85-4F34-814C-B549C4A184C3}" srcOrd="1" destOrd="0" presId="urn:microsoft.com/office/officeart/2005/8/layout/vList4"/>
    <dgm:cxn modelId="{DC71A1C7-F7C9-4A8E-8739-C9798CA4AFD4}" type="presOf" srcId="{E29338C9-096D-41E1-96E3-403BF701A754}" destId="{F5F58E0A-B42F-4E35-AAE1-01631148D605}" srcOrd="1" destOrd="0" presId="urn:microsoft.com/office/officeart/2005/8/layout/vList4"/>
    <dgm:cxn modelId="{8B413481-828F-4C8F-953C-AFC3B751840F}" type="presOf" srcId="{940BFA9D-FD15-49C3-BE71-9E1B4EFBD482}" destId="{72C8F3CF-096D-4B5E-9F92-80F1985A5F52}" srcOrd="0" destOrd="2" presId="urn:microsoft.com/office/officeart/2005/8/layout/vList4"/>
    <dgm:cxn modelId="{14A34CFE-649D-4499-9D9F-D68B66AAB457}" srcId="{4BA1333D-0880-4B38-8BBC-1F6F4E8A0F72}" destId="{35DB3686-6A59-4902-8266-9227E8E0B5EA}" srcOrd="2" destOrd="0" parTransId="{859B29E8-2A45-4D85-A934-C695BE3F03BB}" sibTransId="{9400C62A-EE1D-4C02-895D-B40FCFA31C67}"/>
    <dgm:cxn modelId="{DC2C93C3-63E7-49D3-9930-8F464D4937BD}" type="presOf" srcId="{450B8FA5-A157-4C2D-8D60-5189EDC247AB}" destId="{72C8F3CF-096D-4B5E-9F92-80F1985A5F52}" srcOrd="0" destOrd="1" presId="urn:microsoft.com/office/officeart/2005/8/layout/vList4"/>
    <dgm:cxn modelId="{9213AE11-241C-4364-92CB-165EBC80ECFF}" type="presOf" srcId="{35DB3686-6A59-4902-8266-9227E8E0B5EA}" destId="{66E496E6-0F85-4B56-B851-4615071F5AC7}" srcOrd="1" destOrd="3" presId="urn:microsoft.com/office/officeart/2005/8/layout/vList4"/>
    <dgm:cxn modelId="{5CFE66B5-491E-4F6D-9E93-E5822CC9C3F1}" type="presOf" srcId="{E29338C9-096D-41E1-96E3-403BF701A754}" destId="{72C8F3CF-096D-4B5E-9F92-80F1985A5F52}" srcOrd="0" destOrd="0" presId="urn:microsoft.com/office/officeart/2005/8/layout/vList4"/>
    <dgm:cxn modelId="{DBB703EA-0AE3-42E6-BF71-B07FFBA2DB77}" type="presParOf" srcId="{7201B487-142B-4ACB-9182-E5605D5AB547}" destId="{334DC716-481B-4048-9ED7-65691E86CA57}" srcOrd="0" destOrd="0" presId="urn:microsoft.com/office/officeart/2005/8/layout/vList4"/>
    <dgm:cxn modelId="{A2B073A7-48A5-44E1-9586-AD9C5DED3D89}" type="presParOf" srcId="{334DC716-481B-4048-9ED7-65691E86CA57}" destId="{72C8F3CF-096D-4B5E-9F92-80F1985A5F52}" srcOrd="0" destOrd="0" presId="urn:microsoft.com/office/officeart/2005/8/layout/vList4"/>
    <dgm:cxn modelId="{F7FB952D-08A9-4FBE-A5B3-9AC69B57ABA4}" type="presParOf" srcId="{334DC716-481B-4048-9ED7-65691E86CA57}" destId="{79256865-E93E-41A2-A6D9-D5271996D4AB}" srcOrd="1" destOrd="0" presId="urn:microsoft.com/office/officeart/2005/8/layout/vList4"/>
    <dgm:cxn modelId="{4B8D3647-2CD8-4E7A-A0B8-4432D00B2256}" type="presParOf" srcId="{334DC716-481B-4048-9ED7-65691E86CA57}" destId="{F5F58E0A-B42F-4E35-AAE1-01631148D605}" srcOrd="2" destOrd="0" presId="urn:microsoft.com/office/officeart/2005/8/layout/vList4"/>
    <dgm:cxn modelId="{E4DBE036-0434-4DCB-BCFC-0F3AABCA8697}" type="presParOf" srcId="{7201B487-142B-4ACB-9182-E5605D5AB547}" destId="{7C7D7E7C-AF2A-4C14-A978-D10A57B4A0EB}" srcOrd="1" destOrd="0" presId="urn:microsoft.com/office/officeart/2005/8/layout/vList4"/>
    <dgm:cxn modelId="{01B3A963-147A-4518-BB9F-22BE0AD92EE8}" type="presParOf" srcId="{7201B487-142B-4ACB-9182-E5605D5AB547}" destId="{9B388052-8795-4E14-A922-1D5076C03960}" srcOrd="2" destOrd="0" presId="urn:microsoft.com/office/officeart/2005/8/layout/vList4"/>
    <dgm:cxn modelId="{6CCA8A57-0C67-4F4A-9C9A-BCE12E37EFE4}" type="presParOf" srcId="{9B388052-8795-4E14-A922-1D5076C03960}" destId="{B812E639-6895-477B-A9F2-3227A0827B68}" srcOrd="0" destOrd="0" presId="urn:microsoft.com/office/officeart/2005/8/layout/vList4"/>
    <dgm:cxn modelId="{555CBCF9-3BB7-4EEC-A127-BF50DA7AF2E5}" type="presParOf" srcId="{9B388052-8795-4E14-A922-1D5076C03960}" destId="{4518A9BE-E615-4954-871E-CDE6D84B15B2}" srcOrd="1" destOrd="0" presId="urn:microsoft.com/office/officeart/2005/8/layout/vList4"/>
    <dgm:cxn modelId="{2BC0179F-CF1A-40ED-A122-C829F22B79E9}" type="presParOf" srcId="{9B388052-8795-4E14-A922-1D5076C03960}" destId="{0A21D52A-5F85-4F34-814C-B549C4A184C3}" srcOrd="2" destOrd="0" presId="urn:microsoft.com/office/officeart/2005/8/layout/vList4"/>
    <dgm:cxn modelId="{61B27066-FAAE-458F-A144-D91A9BF4CE45}" type="presParOf" srcId="{7201B487-142B-4ACB-9182-E5605D5AB547}" destId="{6F6DCD91-3B45-4765-A430-933E04CE5E61}" srcOrd="3" destOrd="0" presId="urn:microsoft.com/office/officeart/2005/8/layout/vList4"/>
    <dgm:cxn modelId="{E97059C4-46C7-4275-A676-4A18E28A4F81}" type="presParOf" srcId="{7201B487-142B-4ACB-9182-E5605D5AB547}" destId="{F368DFD3-A845-41EA-855D-F7533F2405F4}" srcOrd="4" destOrd="0" presId="urn:microsoft.com/office/officeart/2005/8/layout/vList4"/>
    <dgm:cxn modelId="{BB7154FD-E293-4B1B-BC07-C144193ACBAF}" type="presParOf" srcId="{F368DFD3-A845-41EA-855D-F7533F2405F4}" destId="{A9E92E14-B20E-4018-A91D-8D4AA07696D5}" srcOrd="0" destOrd="0" presId="urn:microsoft.com/office/officeart/2005/8/layout/vList4"/>
    <dgm:cxn modelId="{C7F69081-4447-4864-9B87-CE93CC44C90E}" type="presParOf" srcId="{F368DFD3-A845-41EA-855D-F7533F2405F4}" destId="{DBFC18B8-96BE-4DC8-9CB7-C1801F3D9250}" srcOrd="1" destOrd="0" presId="urn:microsoft.com/office/officeart/2005/8/layout/vList4"/>
    <dgm:cxn modelId="{629A4F6B-687D-4CA0-8B99-F1EA94879868}" type="presParOf" srcId="{F368DFD3-A845-41EA-855D-F7533F2405F4}" destId="{66E496E6-0F85-4B56-B851-4615071F5AC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E03020-0C8F-4EF2-9BA8-859FA94BDB5D}" type="doc">
      <dgm:prSet loTypeId="urn:microsoft.com/office/officeart/2005/8/layout/hList7" loCatId="list" qsTypeId="urn:microsoft.com/office/officeart/2005/8/quickstyle/simple1" qsCatId="simple" csTypeId="urn:microsoft.com/office/officeart/2005/8/colors/colorful3" csCatId="colorful" phldr="1"/>
      <dgm:spPr/>
      <dgm:t>
        <a:bodyPr/>
        <a:lstStyle/>
        <a:p>
          <a:endParaRPr lang="en-US"/>
        </a:p>
      </dgm:t>
    </dgm:pt>
    <dgm:pt modelId="{AE2C4AA5-682A-4628-86BA-66CE322A815F}">
      <dgm:prSet phldrT="[Text]"/>
      <dgm:spPr/>
      <dgm:t>
        <a:bodyPr/>
        <a:lstStyle/>
        <a:p>
          <a:r>
            <a:rPr lang="en-US" dirty="0" smtClean="0">
              <a:latin typeface="Arial" pitchFamily="34" charset="0"/>
              <a:cs typeface="Arial" pitchFamily="34" charset="0"/>
            </a:rPr>
            <a:t>L</a:t>
          </a:r>
          <a:r>
            <a:rPr lang="vi-VN" dirty="0" smtClean="0">
              <a:latin typeface="Arial" pitchFamily="34" charset="0"/>
              <a:cs typeface="Arial" pitchFamily="34" charset="0"/>
            </a:rPr>
            <a:t>uôn cập nhật công nghệ quản trị hiện đại để đổi mới trong hệ thống và các qui trình làm việc</a:t>
          </a:r>
          <a:endParaRPr lang="en-US" dirty="0"/>
        </a:p>
      </dgm:t>
    </dgm:pt>
    <dgm:pt modelId="{A929C53A-AE25-434B-B80D-64A620695770}" type="parTrans" cxnId="{20E37533-3E4F-4939-8FB8-BCD05215DEEC}">
      <dgm:prSet/>
      <dgm:spPr/>
      <dgm:t>
        <a:bodyPr/>
        <a:lstStyle/>
        <a:p>
          <a:endParaRPr lang="en-US"/>
        </a:p>
      </dgm:t>
    </dgm:pt>
    <dgm:pt modelId="{3B06C2D6-6B05-4EA7-87F4-3EFBD77DDB6D}" type="sibTrans" cxnId="{20E37533-3E4F-4939-8FB8-BCD05215DEEC}">
      <dgm:prSet/>
      <dgm:spPr/>
      <dgm:t>
        <a:bodyPr/>
        <a:lstStyle/>
        <a:p>
          <a:endParaRPr lang="en-US"/>
        </a:p>
      </dgm:t>
    </dgm:pt>
    <dgm:pt modelId="{C4EDD37F-DE34-4BD8-B695-5EEEABA1FECC}">
      <dgm:prSet phldrT="[Text]"/>
      <dgm:spPr/>
      <dgm:t>
        <a:bodyPr/>
        <a:lstStyle/>
        <a:p>
          <a:r>
            <a:rPr lang="vi-VN" dirty="0" smtClean="0">
              <a:latin typeface="Arial" pitchFamily="34" charset="0"/>
              <a:cs typeface="Arial" pitchFamily="34" charset="0"/>
            </a:rPr>
            <a:t>Mỗi thành viên, mỗi bộ phận đều tự nâng cao, tự trau dồi và tự đào tạo "kỹ năng", " trình độ chuyên môn" cho chính mình để hòa nhập văn hóa  của tổ chức.</a:t>
          </a:r>
          <a:endParaRPr lang="en-US" dirty="0"/>
        </a:p>
      </dgm:t>
    </dgm:pt>
    <dgm:pt modelId="{44A3C86E-2D4B-4C94-9B05-A38042ED2836}" type="parTrans" cxnId="{0B9D4654-5181-4E66-B6D4-9B04253E71EA}">
      <dgm:prSet/>
      <dgm:spPr/>
      <dgm:t>
        <a:bodyPr/>
        <a:lstStyle/>
        <a:p>
          <a:endParaRPr lang="en-US"/>
        </a:p>
      </dgm:t>
    </dgm:pt>
    <dgm:pt modelId="{D77B89C7-7887-442F-BBFE-E7A5C73A2E88}" type="sibTrans" cxnId="{0B9D4654-5181-4E66-B6D4-9B04253E71EA}">
      <dgm:prSet/>
      <dgm:spPr/>
      <dgm:t>
        <a:bodyPr/>
        <a:lstStyle/>
        <a:p>
          <a:endParaRPr lang="en-US"/>
        </a:p>
      </dgm:t>
    </dgm:pt>
    <dgm:pt modelId="{09DBF288-AC72-4BC9-9288-558DE1A9A885}" type="pres">
      <dgm:prSet presAssocID="{1DE03020-0C8F-4EF2-9BA8-859FA94BDB5D}" presName="Name0" presStyleCnt="0">
        <dgm:presLayoutVars>
          <dgm:dir/>
          <dgm:resizeHandles val="exact"/>
        </dgm:presLayoutVars>
      </dgm:prSet>
      <dgm:spPr/>
      <dgm:t>
        <a:bodyPr/>
        <a:lstStyle/>
        <a:p>
          <a:endParaRPr lang="en-US"/>
        </a:p>
      </dgm:t>
    </dgm:pt>
    <dgm:pt modelId="{0EC8BA6C-3C1D-4E87-91FE-3419895C353B}" type="pres">
      <dgm:prSet presAssocID="{1DE03020-0C8F-4EF2-9BA8-859FA94BDB5D}" presName="fgShape" presStyleLbl="fgShp" presStyleIdx="0" presStyleCnt="1" custLinFactNeighborX="-16228" custLinFactNeighborY="-1778"/>
      <dgm:spPr/>
      <dgm:t>
        <a:bodyPr/>
        <a:lstStyle/>
        <a:p>
          <a:endParaRPr lang="en-US"/>
        </a:p>
      </dgm:t>
    </dgm:pt>
    <dgm:pt modelId="{B45C4872-B380-4606-8652-797911C8D7A8}" type="pres">
      <dgm:prSet presAssocID="{1DE03020-0C8F-4EF2-9BA8-859FA94BDB5D}" presName="linComp" presStyleCnt="0"/>
      <dgm:spPr/>
      <dgm:t>
        <a:bodyPr/>
        <a:lstStyle/>
        <a:p>
          <a:endParaRPr lang="en-US"/>
        </a:p>
      </dgm:t>
    </dgm:pt>
    <dgm:pt modelId="{704531B5-AB2F-4B2C-8FA4-06A4E276C675}" type="pres">
      <dgm:prSet presAssocID="{AE2C4AA5-682A-4628-86BA-66CE322A815F}" presName="compNode" presStyleCnt="0"/>
      <dgm:spPr/>
      <dgm:t>
        <a:bodyPr/>
        <a:lstStyle/>
        <a:p>
          <a:endParaRPr lang="en-US"/>
        </a:p>
      </dgm:t>
    </dgm:pt>
    <dgm:pt modelId="{012E786D-71BE-498D-B32E-3BEB1A992BE1}" type="pres">
      <dgm:prSet presAssocID="{AE2C4AA5-682A-4628-86BA-66CE322A815F}" presName="bkgdShape" presStyleLbl="node1" presStyleIdx="0" presStyleCnt="2" custScaleX="54053" custLinFactNeighborX="-21753" custLinFactNeighborY="-1772"/>
      <dgm:spPr/>
      <dgm:t>
        <a:bodyPr/>
        <a:lstStyle/>
        <a:p>
          <a:endParaRPr lang="en-US"/>
        </a:p>
      </dgm:t>
    </dgm:pt>
    <dgm:pt modelId="{38FC1B2D-9D01-4B75-BA3F-C4CC320E8704}" type="pres">
      <dgm:prSet presAssocID="{AE2C4AA5-682A-4628-86BA-66CE322A815F}" presName="nodeTx" presStyleLbl="node1" presStyleIdx="0" presStyleCnt="2">
        <dgm:presLayoutVars>
          <dgm:bulletEnabled val="1"/>
        </dgm:presLayoutVars>
      </dgm:prSet>
      <dgm:spPr/>
      <dgm:t>
        <a:bodyPr/>
        <a:lstStyle/>
        <a:p>
          <a:endParaRPr lang="en-US"/>
        </a:p>
      </dgm:t>
    </dgm:pt>
    <dgm:pt modelId="{B31CC9B0-2416-42F3-BC1F-6C6E0E8C00B9}" type="pres">
      <dgm:prSet presAssocID="{AE2C4AA5-682A-4628-86BA-66CE322A815F}" presName="invisiNode" presStyleLbl="node1" presStyleIdx="0" presStyleCnt="2"/>
      <dgm:spPr/>
      <dgm:t>
        <a:bodyPr/>
        <a:lstStyle/>
        <a:p>
          <a:endParaRPr lang="en-US"/>
        </a:p>
      </dgm:t>
    </dgm:pt>
    <dgm:pt modelId="{5111F56D-2F2D-4750-B369-A55E2B0307EC}" type="pres">
      <dgm:prSet presAssocID="{AE2C4AA5-682A-4628-86BA-66CE322A815F}" presName="imagNode" presStyleLbl="fgImgPlace1" presStyleIdx="0" presStyleCnt="2" custLinFactNeighborX="-39394" custLinFactNeighborY="-9946"/>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FAD30AC7-48B9-4FDA-AEDF-CCB857ABE61C}" type="pres">
      <dgm:prSet presAssocID="{3B06C2D6-6B05-4EA7-87F4-3EFBD77DDB6D}" presName="sibTrans" presStyleLbl="sibTrans2D1" presStyleIdx="0" presStyleCnt="0"/>
      <dgm:spPr/>
      <dgm:t>
        <a:bodyPr/>
        <a:lstStyle/>
        <a:p>
          <a:endParaRPr lang="en-US"/>
        </a:p>
      </dgm:t>
    </dgm:pt>
    <dgm:pt modelId="{0E4A7C94-6DE3-4C59-85C4-6CB8BC98CB9D}" type="pres">
      <dgm:prSet presAssocID="{C4EDD37F-DE34-4BD8-B695-5EEEABA1FECC}" presName="compNode" presStyleCnt="0"/>
      <dgm:spPr/>
      <dgm:t>
        <a:bodyPr/>
        <a:lstStyle/>
        <a:p>
          <a:endParaRPr lang="en-US"/>
        </a:p>
      </dgm:t>
    </dgm:pt>
    <dgm:pt modelId="{9443420B-25E6-4374-9CCA-89838CF41E9C}" type="pres">
      <dgm:prSet presAssocID="{C4EDD37F-DE34-4BD8-B695-5EEEABA1FECC}" presName="bkgdShape" presStyleLbl="node1" presStyleIdx="1" presStyleCnt="2" custScaleX="77971" custLinFactNeighborX="-18325"/>
      <dgm:spPr/>
      <dgm:t>
        <a:bodyPr/>
        <a:lstStyle/>
        <a:p>
          <a:endParaRPr lang="en-US"/>
        </a:p>
      </dgm:t>
    </dgm:pt>
    <dgm:pt modelId="{A16FC2CE-0132-494F-BA82-219D69CF7AB8}" type="pres">
      <dgm:prSet presAssocID="{C4EDD37F-DE34-4BD8-B695-5EEEABA1FECC}" presName="nodeTx" presStyleLbl="node1" presStyleIdx="1" presStyleCnt="2">
        <dgm:presLayoutVars>
          <dgm:bulletEnabled val="1"/>
        </dgm:presLayoutVars>
      </dgm:prSet>
      <dgm:spPr/>
      <dgm:t>
        <a:bodyPr/>
        <a:lstStyle/>
        <a:p>
          <a:endParaRPr lang="en-US"/>
        </a:p>
      </dgm:t>
    </dgm:pt>
    <dgm:pt modelId="{E5090CF4-208B-4E5E-B025-EF042195C9ED}" type="pres">
      <dgm:prSet presAssocID="{C4EDD37F-DE34-4BD8-B695-5EEEABA1FECC}" presName="invisiNode" presStyleLbl="node1" presStyleIdx="1" presStyleCnt="2"/>
      <dgm:spPr/>
      <dgm:t>
        <a:bodyPr/>
        <a:lstStyle/>
        <a:p>
          <a:endParaRPr lang="en-US"/>
        </a:p>
      </dgm:t>
    </dgm:pt>
    <dgm:pt modelId="{AD629A36-D394-432A-92DF-4F2B4BE0805C}" type="pres">
      <dgm:prSet presAssocID="{C4EDD37F-DE34-4BD8-B695-5EEEABA1FECC}" presName="imagNode" presStyleLbl="fgImgPlace1" presStyleIdx="1" presStyleCnt="2" custLinFactNeighborX="-37734" custLinFactNeighborY="-205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373F5212-E815-4089-A22E-6B04B24FAA13}" type="presOf" srcId="{3B06C2D6-6B05-4EA7-87F4-3EFBD77DDB6D}" destId="{FAD30AC7-48B9-4FDA-AEDF-CCB857ABE61C}" srcOrd="0" destOrd="0" presId="urn:microsoft.com/office/officeart/2005/8/layout/hList7"/>
    <dgm:cxn modelId="{0B9D4654-5181-4E66-B6D4-9B04253E71EA}" srcId="{1DE03020-0C8F-4EF2-9BA8-859FA94BDB5D}" destId="{C4EDD37F-DE34-4BD8-B695-5EEEABA1FECC}" srcOrd="1" destOrd="0" parTransId="{44A3C86E-2D4B-4C94-9B05-A38042ED2836}" sibTransId="{D77B89C7-7887-442F-BBFE-E7A5C73A2E88}"/>
    <dgm:cxn modelId="{544F84A2-E7F8-460F-BDBC-264ED7B7C451}" type="presOf" srcId="{C4EDD37F-DE34-4BD8-B695-5EEEABA1FECC}" destId="{A16FC2CE-0132-494F-BA82-219D69CF7AB8}" srcOrd="1" destOrd="0" presId="urn:microsoft.com/office/officeart/2005/8/layout/hList7"/>
    <dgm:cxn modelId="{03B3500A-26A1-4038-A5A7-2CE71D72B549}" type="presOf" srcId="{C4EDD37F-DE34-4BD8-B695-5EEEABA1FECC}" destId="{9443420B-25E6-4374-9CCA-89838CF41E9C}" srcOrd="0" destOrd="0" presId="urn:microsoft.com/office/officeart/2005/8/layout/hList7"/>
    <dgm:cxn modelId="{FA608BD0-5625-4F36-A971-D35E56105B4A}" type="presOf" srcId="{1DE03020-0C8F-4EF2-9BA8-859FA94BDB5D}" destId="{09DBF288-AC72-4BC9-9288-558DE1A9A885}" srcOrd="0" destOrd="0" presId="urn:microsoft.com/office/officeart/2005/8/layout/hList7"/>
    <dgm:cxn modelId="{61DB9F51-7A04-4313-B9F3-7359AB206308}" type="presOf" srcId="{AE2C4AA5-682A-4628-86BA-66CE322A815F}" destId="{38FC1B2D-9D01-4B75-BA3F-C4CC320E8704}" srcOrd="1" destOrd="0" presId="urn:microsoft.com/office/officeart/2005/8/layout/hList7"/>
    <dgm:cxn modelId="{A4142994-9DBC-4AF3-8BC1-D8A3DECD90A1}" type="presOf" srcId="{AE2C4AA5-682A-4628-86BA-66CE322A815F}" destId="{012E786D-71BE-498D-B32E-3BEB1A992BE1}" srcOrd="0" destOrd="0" presId="urn:microsoft.com/office/officeart/2005/8/layout/hList7"/>
    <dgm:cxn modelId="{20E37533-3E4F-4939-8FB8-BCD05215DEEC}" srcId="{1DE03020-0C8F-4EF2-9BA8-859FA94BDB5D}" destId="{AE2C4AA5-682A-4628-86BA-66CE322A815F}" srcOrd="0" destOrd="0" parTransId="{A929C53A-AE25-434B-B80D-64A620695770}" sibTransId="{3B06C2D6-6B05-4EA7-87F4-3EFBD77DDB6D}"/>
    <dgm:cxn modelId="{7F210A13-DAA6-4B0D-883A-2306297A745A}" type="presParOf" srcId="{09DBF288-AC72-4BC9-9288-558DE1A9A885}" destId="{0EC8BA6C-3C1D-4E87-91FE-3419895C353B}" srcOrd="0" destOrd="0" presId="urn:microsoft.com/office/officeart/2005/8/layout/hList7"/>
    <dgm:cxn modelId="{46569C93-8676-4182-97E7-FBDB0628DE68}" type="presParOf" srcId="{09DBF288-AC72-4BC9-9288-558DE1A9A885}" destId="{B45C4872-B380-4606-8652-797911C8D7A8}" srcOrd="1" destOrd="0" presId="urn:microsoft.com/office/officeart/2005/8/layout/hList7"/>
    <dgm:cxn modelId="{B866FF05-D530-4E3A-A3BD-45A177BBDD12}" type="presParOf" srcId="{B45C4872-B380-4606-8652-797911C8D7A8}" destId="{704531B5-AB2F-4B2C-8FA4-06A4E276C675}" srcOrd="0" destOrd="0" presId="urn:microsoft.com/office/officeart/2005/8/layout/hList7"/>
    <dgm:cxn modelId="{C93CE8E8-355B-4E22-870D-C7963ECF69AC}" type="presParOf" srcId="{704531B5-AB2F-4B2C-8FA4-06A4E276C675}" destId="{012E786D-71BE-498D-B32E-3BEB1A992BE1}" srcOrd="0" destOrd="0" presId="urn:microsoft.com/office/officeart/2005/8/layout/hList7"/>
    <dgm:cxn modelId="{90A15847-7084-4978-A53B-62326E9F7736}" type="presParOf" srcId="{704531B5-AB2F-4B2C-8FA4-06A4E276C675}" destId="{38FC1B2D-9D01-4B75-BA3F-C4CC320E8704}" srcOrd="1" destOrd="0" presId="urn:microsoft.com/office/officeart/2005/8/layout/hList7"/>
    <dgm:cxn modelId="{E5B3F3FE-A24E-4890-A331-CED95EEFC174}" type="presParOf" srcId="{704531B5-AB2F-4B2C-8FA4-06A4E276C675}" destId="{B31CC9B0-2416-42F3-BC1F-6C6E0E8C00B9}" srcOrd="2" destOrd="0" presId="urn:microsoft.com/office/officeart/2005/8/layout/hList7"/>
    <dgm:cxn modelId="{DFB943E8-9F3A-4E35-9326-836B40272EA9}" type="presParOf" srcId="{704531B5-AB2F-4B2C-8FA4-06A4E276C675}" destId="{5111F56D-2F2D-4750-B369-A55E2B0307EC}" srcOrd="3" destOrd="0" presId="urn:microsoft.com/office/officeart/2005/8/layout/hList7"/>
    <dgm:cxn modelId="{101FF480-3212-4286-901F-84AFA16672A0}" type="presParOf" srcId="{B45C4872-B380-4606-8652-797911C8D7A8}" destId="{FAD30AC7-48B9-4FDA-AEDF-CCB857ABE61C}" srcOrd="1" destOrd="0" presId="urn:microsoft.com/office/officeart/2005/8/layout/hList7"/>
    <dgm:cxn modelId="{35F2F63E-D873-4021-AA5B-8AF945DD294A}" type="presParOf" srcId="{B45C4872-B380-4606-8652-797911C8D7A8}" destId="{0E4A7C94-6DE3-4C59-85C4-6CB8BC98CB9D}" srcOrd="2" destOrd="0" presId="urn:microsoft.com/office/officeart/2005/8/layout/hList7"/>
    <dgm:cxn modelId="{D670B417-6C4D-4EF3-91F3-E820D8F4A4B3}" type="presParOf" srcId="{0E4A7C94-6DE3-4C59-85C4-6CB8BC98CB9D}" destId="{9443420B-25E6-4374-9CCA-89838CF41E9C}" srcOrd="0" destOrd="0" presId="urn:microsoft.com/office/officeart/2005/8/layout/hList7"/>
    <dgm:cxn modelId="{AD1DA104-A9E8-4AC5-BE99-6717C23597C3}" type="presParOf" srcId="{0E4A7C94-6DE3-4C59-85C4-6CB8BC98CB9D}" destId="{A16FC2CE-0132-494F-BA82-219D69CF7AB8}" srcOrd="1" destOrd="0" presId="urn:microsoft.com/office/officeart/2005/8/layout/hList7"/>
    <dgm:cxn modelId="{E69C8E3D-0C18-497B-AEBC-5F52E8FE2ADF}" type="presParOf" srcId="{0E4A7C94-6DE3-4C59-85C4-6CB8BC98CB9D}" destId="{E5090CF4-208B-4E5E-B025-EF042195C9ED}" srcOrd="2" destOrd="0" presId="urn:microsoft.com/office/officeart/2005/8/layout/hList7"/>
    <dgm:cxn modelId="{FB1140B2-5594-4A7D-93C2-2A884D805DAD}" type="presParOf" srcId="{0E4A7C94-6DE3-4C59-85C4-6CB8BC98CB9D}" destId="{AD629A36-D394-432A-92DF-4F2B4BE0805C}"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8BE0FD-2BEA-43E7-88C5-8FCA8359DD36}"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0011AC74-A323-4286-AA2D-21FC92415F27}">
      <dgm:prSet phldrT="[Text]"/>
      <dgm:spPr/>
      <dgm:t>
        <a:bodyPr/>
        <a:lstStyle/>
        <a:p>
          <a:r>
            <a:rPr lang="en-US" dirty="0" err="1" smtClean="0"/>
            <a:t>Giao</a:t>
          </a:r>
          <a:r>
            <a:rPr lang="en-US" dirty="0" smtClean="0"/>
            <a:t> </a:t>
          </a:r>
          <a:r>
            <a:rPr lang="en-US" dirty="0" err="1" smtClean="0"/>
            <a:t>hàng</a:t>
          </a:r>
          <a:endParaRPr lang="en-US" dirty="0"/>
        </a:p>
      </dgm:t>
    </dgm:pt>
    <dgm:pt modelId="{07280A2D-0ECD-4DE1-843B-A80380935E9E}" type="parTrans" cxnId="{097678BC-5DC6-4FEA-8450-EC3C4836F713}">
      <dgm:prSet/>
      <dgm:spPr/>
      <dgm:t>
        <a:bodyPr/>
        <a:lstStyle/>
        <a:p>
          <a:endParaRPr lang="en-US"/>
        </a:p>
      </dgm:t>
    </dgm:pt>
    <dgm:pt modelId="{85AD9B13-C84E-41DE-BAF7-CBF6CEC85EA5}" type="sibTrans" cxnId="{097678BC-5DC6-4FEA-8450-EC3C4836F713}">
      <dgm:prSet/>
      <dgm:spPr/>
      <dgm:t>
        <a:bodyPr/>
        <a:lstStyle/>
        <a:p>
          <a:endParaRPr lang="en-US"/>
        </a:p>
      </dgm:t>
    </dgm:pt>
    <dgm:pt modelId="{BB5C1149-C864-4955-9268-F1E7DB5FB3C0}">
      <dgm:prSet phldrT="[Text]"/>
      <dgm:spPr/>
      <dgm:t>
        <a:bodyPr/>
        <a:lstStyle/>
        <a:p>
          <a:r>
            <a:rPr lang="en-US" dirty="0" err="1" smtClean="0"/>
            <a:t>Thời</a:t>
          </a:r>
          <a:r>
            <a:rPr lang="en-US" dirty="0" smtClean="0"/>
            <a:t> </a:t>
          </a:r>
          <a:r>
            <a:rPr lang="en-US" dirty="0" err="1" smtClean="0"/>
            <a:t>gian</a:t>
          </a:r>
          <a:r>
            <a:rPr lang="en-US" dirty="0" smtClean="0"/>
            <a:t> </a:t>
          </a:r>
          <a:r>
            <a:rPr lang="en-US" dirty="0" err="1" smtClean="0"/>
            <a:t>tiếp</a:t>
          </a:r>
          <a:r>
            <a:rPr lang="en-US" dirty="0" smtClean="0"/>
            <a:t> </a:t>
          </a:r>
          <a:r>
            <a:rPr lang="en-US" dirty="0" err="1" smtClean="0"/>
            <a:t>nhận</a:t>
          </a:r>
          <a:r>
            <a:rPr lang="en-US" dirty="0" smtClean="0"/>
            <a:t>, </a:t>
          </a:r>
          <a:r>
            <a:rPr lang="en-US" dirty="0" err="1" smtClean="0"/>
            <a:t>xử</a:t>
          </a:r>
          <a:r>
            <a:rPr lang="en-US" dirty="0" smtClean="0"/>
            <a:t> </a:t>
          </a:r>
          <a:r>
            <a:rPr lang="en-US" dirty="0" err="1" smtClean="0"/>
            <a:t>lý</a:t>
          </a:r>
          <a:r>
            <a:rPr lang="en-US" dirty="0" smtClean="0"/>
            <a:t> </a:t>
          </a:r>
          <a:r>
            <a:rPr lang="en-US" dirty="0" err="1" smtClean="0"/>
            <a:t>đơn</a:t>
          </a:r>
          <a:r>
            <a:rPr lang="en-US" dirty="0" smtClean="0"/>
            <a:t> </a:t>
          </a:r>
          <a:r>
            <a:rPr lang="en-US" dirty="0" err="1" smtClean="0"/>
            <a:t>hàng</a:t>
          </a:r>
          <a:r>
            <a:rPr lang="en-US" dirty="0" smtClean="0"/>
            <a:t> </a:t>
          </a:r>
          <a:r>
            <a:rPr lang="en-US" dirty="0" err="1" smtClean="0"/>
            <a:t>và</a:t>
          </a:r>
          <a:r>
            <a:rPr lang="en-US" dirty="0" smtClean="0"/>
            <a:t> </a:t>
          </a:r>
          <a:r>
            <a:rPr lang="en-US" dirty="0" err="1" smtClean="0"/>
            <a:t>yêu</a:t>
          </a:r>
          <a:r>
            <a:rPr lang="en-US" dirty="0" smtClean="0"/>
            <a:t> </a:t>
          </a:r>
          <a:r>
            <a:rPr lang="en-US" dirty="0" err="1" smtClean="0"/>
            <a:t>cầu</a:t>
          </a:r>
          <a:r>
            <a:rPr lang="en-US" dirty="0" smtClean="0"/>
            <a:t> </a:t>
          </a:r>
          <a:r>
            <a:rPr lang="en-US" dirty="0" err="1" smtClean="0"/>
            <a:t>của</a:t>
          </a:r>
          <a:r>
            <a:rPr lang="en-US" dirty="0" smtClean="0"/>
            <a:t> </a:t>
          </a:r>
          <a:r>
            <a:rPr lang="en-US" dirty="0" err="1" smtClean="0"/>
            <a:t>khách</a:t>
          </a:r>
          <a:r>
            <a:rPr lang="en-US" dirty="0" smtClean="0"/>
            <a:t> </a:t>
          </a:r>
          <a:r>
            <a:rPr lang="en-US" dirty="0" err="1" smtClean="0"/>
            <a:t>hàng</a:t>
          </a:r>
          <a:r>
            <a:rPr lang="en-US" dirty="0" smtClean="0"/>
            <a:t> </a:t>
          </a:r>
          <a:r>
            <a:rPr lang="en-US" dirty="0" err="1" smtClean="0"/>
            <a:t>nhanh</a:t>
          </a:r>
          <a:r>
            <a:rPr lang="en-US" dirty="0" smtClean="0"/>
            <a:t> </a:t>
          </a:r>
          <a:r>
            <a:rPr lang="en-US" dirty="0" err="1" smtClean="0"/>
            <a:t>chóng</a:t>
          </a:r>
          <a:r>
            <a:rPr lang="en-US" dirty="0" smtClean="0"/>
            <a:t>, </a:t>
          </a:r>
          <a:r>
            <a:rPr lang="en-US" dirty="0" err="1" smtClean="0"/>
            <a:t>theo</a:t>
          </a:r>
          <a:r>
            <a:rPr lang="en-US" dirty="0" smtClean="0"/>
            <a:t> </a:t>
          </a:r>
          <a:r>
            <a:rPr lang="en-US" dirty="0" err="1" smtClean="0"/>
            <a:t>tiêu</a:t>
          </a:r>
          <a:r>
            <a:rPr lang="en-US" dirty="0" smtClean="0"/>
            <a:t> </a:t>
          </a:r>
          <a:r>
            <a:rPr lang="en-US" dirty="0" err="1" smtClean="0"/>
            <a:t>chuẩn</a:t>
          </a:r>
          <a:r>
            <a:rPr lang="en-US" dirty="0" smtClean="0"/>
            <a:t>, </a:t>
          </a:r>
          <a:r>
            <a:rPr lang="en-US" dirty="0" err="1" smtClean="0"/>
            <a:t>đúng</a:t>
          </a:r>
          <a:r>
            <a:rPr lang="en-US" dirty="0" smtClean="0"/>
            <a:t> </a:t>
          </a:r>
          <a:r>
            <a:rPr lang="en-US" dirty="0" err="1" smtClean="0"/>
            <a:t>yêu</a:t>
          </a:r>
          <a:r>
            <a:rPr lang="en-US" dirty="0" smtClean="0"/>
            <a:t> </a:t>
          </a:r>
          <a:r>
            <a:rPr lang="en-US" dirty="0" err="1" smtClean="0"/>
            <a:t>cầu</a:t>
          </a:r>
          <a:r>
            <a:rPr lang="en-US" dirty="0" smtClean="0"/>
            <a:t>, </a:t>
          </a:r>
          <a:r>
            <a:rPr lang="en-US" dirty="0" err="1" smtClean="0"/>
            <a:t>luôn</a:t>
          </a:r>
          <a:r>
            <a:rPr lang="en-US" dirty="0" smtClean="0"/>
            <a:t> </a:t>
          </a:r>
          <a:r>
            <a:rPr lang="en-US" dirty="0" err="1" smtClean="0"/>
            <a:t>hướng</a:t>
          </a:r>
          <a:r>
            <a:rPr lang="en-US" dirty="0" smtClean="0"/>
            <a:t> </a:t>
          </a:r>
          <a:r>
            <a:rPr lang="en-US" dirty="0" err="1" smtClean="0"/>
            <a:t>tới</a:t>
          </a:r>
          <a:r>
            <a:rPr lang="en-US" dirty="0" smtClean="0"/>
            <a:t> </a:t>
          </a:r>
          <a:r>
            <a:rPr lang="en-US" dirty="0" err="1" smtClean="0"/>
            <a:t>sự</a:t>
          </a:r>
          <a:r>
            <a:rPr lang="en-US" dirty="0" smtClean="0"/>
            <a:t> </a:t>
          </a:r>
          <a:r>
            <a:rPr lang="en-US" dirty="0" err="1" smtClean="0"/>
            <a:t>hài</a:t>
          </a:r>
          <a:r>
            <a:rPr lang="en-US" dirty="0" smtClean="0"/>
            <a:t> </a:t>
          </a:r>
          <a:r>
            <a:rPr lang="en-US" dirty="0" err="1" smtClean="0"/>
            <a:t>lòng</a:t>
          </a:r>
          <a:r>
            <a:rPr lang="en-US" dirty="0" smtClean="0"/>
            <a:t> </a:t>
          </a:r>
          <a:r>
            <a:rPr lang="en-US" dirty="0" err="1" smtClean="0"/>
            <a:t>của</a:t>
          </a:r>
          <a:r>
            <a:rPr lang="en-US" dirty="0" smtClean="0"/>
            <a:t> </a:t>
          </a:r>
          <a:r>
            <a:rPr lang="en-US" dirty="0" err="1" smtClean="0"/>
            <a:t>khách</a:t>
          </a:r>
          <a:r>
            <a:rPr lang="en-US" dirty="0" smtClean="0"/>
            <a:t> </a:t>
          </a:r>
          <a:r>
            <a:rPr lang="en-US" dirty="0" err="1" smtClean="0"/>
            <a:t>hàng</a:t>
          </a:r>
          <a:r>
            <a:rPr lang="en-US" dirty="0" smtClean="0"/>
            <a:t>.</a:t>
          </a:r>
          <a:endParaRPr lang="en-US" dirty="0"/>
        </a:p>
      </dgm:t>
    </dgm:pt>
    <dgm:pt modelId="{C0BE9681-C7E3-422D-8AC7-0D8FFB1F8114}" type="parTrans" cxnId="{C9FEF97B-57B6-4417-8096-CFD5D35DCBF3}">
      <dgm:prSet/>
      <dgm:spPr/>
      <dgm:t>
        <a:bodyPr/>
        <a:lstStyle/>
        <a:p>
          <a:endParaRPr lang="en-US"/>
        </a:p>
      </dgm:t>
    </dgm:pt>
    <dgm:pt modelId="{F83F32BF-568A-4267-96CE-FD292CA8658E}" type="sibTrans" cxnId="{C9FEF97B-57B6-4417-8096-CFD5D35DCBF3}">
      <dgm:prSet/>
      <dgm:spPr/>
      <dgm:t>
        <a:bodyPr/>
        <a:lstStyle/>
        <a:p>
          <a:endParaRPr lang="en-US"/>
        </a:p>
      </dgm:t>
    </dgm:pt>
    <dgm:pt modelId="{77C4C08E-EB99-4BA7-A800-BB3F2CBCE1C2}">
      <dgm:prSet phldrT="[Text]"/>
      <dgm:spPr/>
      <dgm:t>
        <a:bodyPr/>
        <a:lstStyle/>
        <a:p>
          <a:r>
            <a:rPr lang="en-US" dirty="0" err="1" smtClean="0"/>
            <a:t>Xác</a:t>
          </a:r>
          <a:r>
            <a:rPr lang="en-US" dirty="0" smtClean="0"/>
            <a:t> </a:t>
          </a:r>
          <a:r>
            <a:rPr lang="en-US" dirty="0" err="1" smtClean="0"/>
            <a:t>nhận</a:t>
          </a:r>
          <a:r>
            <a:rPr lang="en-US" dirty="0" smtClean="0"/>
            <a:t> </a:t>
          </a:r>
          <a:r>
            <a:rPr lang="en-US" dirty="0" err="1" smtClean="0"/>
            <a:t>đơn</a:t>
          </a:r>
          <a:r>
            <a:rPr lang="en-US" dirty="0" smtClean="0"/>
            <a:t> </a:t>
          </a:r>
          <a:r>
            <a:rPr lang="en-US" dirty="0" err="1" smtClean="0"/>
            <a:t>hàng</a:t>
          </a:r>
          <a:r>
            <a:rPr lang="en-US" dirty="0" smtClean="0"/>
            <a:t>: </a:t>
          </a:r>
          <a:r>
            <a:rPr lang="en-US" dirty="0" err="1" smtClean="0"/>
            <a:t>trong</a:t>
          </a:r>
          <a:r>
            <a:rPr lang="en-US" dirty="0" smtClean="0"/>
            <a:t> </a:t>
          </a:r>
          <a:r>
            <a:rPr lang="en-US" dirty="0" err="1" smtClean="0"/>
            <a:t>vòng</a:t>
          </a:r>
          <a:r>
            <a:rPr lang="en-US" dirty="0" smtClean="0"/>
            <a:t> 2 </a:t>
          </a:r>
          <a:r>
            <a:rPr lang="en-US" dirty="0" err="1" smtClean="0"/>
            <a:t>tiếng</a:t>
          </a:r>
          <a:r>
            <a:rPr lang="en-US" dirty="0" smtClean="0"/>
            <a:t>, </a:t>
          </a:r>
          <a:r>
            <a:rPr lang="en-US" dirty="0" err="1" smtClean="0"/>
            <a:t>giao</a:t>
          </a:r>
          <a:r>
            <a:rPr lang="en-US" dirty="0" smtClean="0"/>
            <a:t> </a:t>
          </a:r>
          <a:r>
            <a:rPr lang="en-US" dirty="0" err="1" smtClean="0"/>
            <a:t>hàng</a:t>
          </a:r>
          <a:r>
            <a:rPr lang="en-US" dirty="0" smtClean="0"/>
            <a:t> </a:t>
          </a:r>
          <a:r>
            <a:rPr lang="en-US" dirty="0" err="1" smtClean="0"/>
            <a:t>trong</a:t>
          </a:r>
          <a:r>
            <a:rPr lang="en-US" dirty="0" smtClean="0"/>
            <a:t> </a:t>
          </a:r>
          <a:r>
            <a:rPr lang="en-US" dirty="0" err="1" smtClean="0"/>
            <a:t>vòng</a:t>
          </a:r>
          <a:r>
            <a:rPr lang="en-US" dirty="0" smtClean="0"/>
            <a:t> 02 </a:t>
          </a:r>
          <a:r>
            <a:rPr lang="en-US" dirty="0" err="1" smtClean="0"/>
            <a:t>ngày</a:t>
          </a:r>
          <a:r>
            <a:rPr lang="en-US" dirty="0" smtClean="0"/>
            <a:t> (</a:t>
          </a:r>
          <a:r>
            <a:rPr lang="en-US" dirty="0" err="1" smtClean="0"/>
            <a:t>nội</a:t>
          </a:r>
          <a:r>
            <a:rPr lang="en-US" dirty="0" smtClean="0"/>
            <a:t> </a:t>
          </a:r>
          <a:r>
            <a:rPr lang="en-US" dirty="0" err="1" smtClean="0"/>
            <a:t>tỉnh</a:t>
          </a:r>
          <a:r>
            <a:rPr lang="en-US" dirty="0" smtClean="0"/>
            <a:t>), 03 </a:t>
          </a:r>
          <a:r>
            <a:rPr lang="en-US" dirty="0" err="1" smtClean="0"/>
            <a:t>ngày</a:t>
          </a:r>
          <a:r>
            <a:rPr lang="en-US" dirty="0" smtClean="0"/>
            <a:t> (</a:t>
          </a:r>
          <a:r>
            <a:rPr lang="en-US" dirty="0" err="1" smtClean="0"/>
            <a:t>ngoại</a:t>
          </a:r>
          <a:r>
            <a:rPr lang="en-US" dirty="0" smtClean="0"/>
            <a:t> </a:t>
          </a:r>
          <a:r>
            <a:rPr lang="en-US" dirty="0" err="1" smtClean="0"/>
            <a:t>tỉnh</a:t>
          </a:r>
          <a:r>
            <a:rPr lang="en-US" dirty="0" smtClean="0"/>
            <a:t>)</a:t>
          </a:r>
          <a:endParaRPr lang="en-US" dirty="0"/>
        </a:p>
      </dgm:t>
    </dgm:pt>
    <dgm:pt modelId="{8DFE97D2-DA51-4CBD-B937-66F20B4F58B4}" type="parTrans" cxnId="{8B34FD34-FCF7-486D-A04A-99CB52D8A5CF}">
      <dgm:prSet/>
      <dgm:spPr/>
      <dgm:t>
        <a:bodyPr/>
        <a:lstStyle/>
        <a:p>
          <a:endParaRPr lang="en-US"/>
        </a:p>
      </dgm:t>
    </dgm:pt>
    <dgm:pt modelId="{F792595D-5786-4F6C-883B-EB19E5F8012D}" type="sibTrans" cxnId="{8B34FD34-FCF7-486D-A04A-99CB52D8A5CF}">
      <dgm:prSet/>
      <dgm:spPr/>
      <dgm:t>
        <a:bodyPr/>
        <a:lstStyle/>
        <a:p>
          <a:endParaRPr lang="en-US"/>
        </a:p>
      </dgm:t>
    </dgm:pt>
    <dgm:pt modelId="{E29338C9-096D-41E1-96E3-403BF701A754}">
      <dgm:prSet phldrT="[Text]"/>
      <dgm:spPr/>
      <dgm:t>
        <a:bodyPr/>
        <a:lstStyle/>
        <a:p>
          <a:r>
            <a:rPr lang="en-US" dirty="0" err="1" smtClean="0"/>
            <a:t>Cung</a:t>
          </a:r>
          <a:r>
            <a:rPr lang="en-US" dirty="0" smtClean="0"/>
            <a:t> </a:t>
          </a:r>
          <a:r>
            <a:rPr lang="en-US" dirty="0" err="1" smtClean="0"/>
            <a:t>cấp</a:t>
          </a:r>
          <a:r>
            <a:rPr lang="en-US" dirty="0" smtClean="0"/>
            <a:t> </a:t>
          </a:r>
          <a:r>
            <a:rPr lang="en-US" dirty="0" err="1" smtClean="0"/>
            <a:t>văn</a:t>
          </a:r>
          <a:r>
            <a:rPr lang="en-US" dirty="0" smtClean="0"/>
            <a:t> </a:t>
          </a:r>
          <a:r>
            <a:rPr lang="en-US" dirty="0" err="1" smtClean="0"/>
            <a:t>phòng</a:t>
          </a:r>
          <a:r>
            <a:rPr lang="en-US" dirty="0" smtClean="0"/>
            <a:t> </a:t>
          </a:r>
          <a:r>
            <a:rPr lang="en-US" dirty="0" err="1" smtClean="0"/>
            <a:t>phẩm</a:t>
          </a:r>
          <a:endParaRPr lang="en-US" dirty="0"/>
        </a:p>
      </dgm:t>
    </dgm:pt>
    <dgm:pt modelId="{68922F96-4A0A-4DF7-BE19-FD187F3B8F50}" type="parTrans" cxnId="{CB13A250-83CC-473B-B367-6EE47DB03562}">
      <dgm:prSet/>
      <dgm:spPr/>
      <dgm:t>
        <a:bodyPr/>
        <a:lstStyle/>
        <a:p>
          <a:endParaRPr lang="en-US"/>
        </a:p>
      </dgm:t>
    </dgm:pt>
    <dgm:pt modelId="{4166D507-F1D5-4CC4-A211-A6C2A3B562A7}" type="sibTrans" cxnId="{CB13A250-83CC-473B-B367-6EE47DB03562}">
      <dgm:prSet/>
      <dgm:spPr/>
      <dgm:t>
        <a:bodyPr/>
        <a:lstStyle/>
        <a:p>
          <a:endParaRPr lang="en-US"/>
        </a:p>
      </dgm:t>
    </dgm:pt>
    <dgm:pt modelId="{450B8FA5-A157-4C2D-8D60-5189EDC247AB}">
      <dgm:prSet phldrT="[Text]"/>
      <dgm:spPr/>
      <dgm:t>
        <a:bodyPr/>
        <a:lstStyle/>
        <a:p>
          <a:r>
            <a:rPr lang="en-US" dirty="0" err="1" smtClean="0"/>
            <a:t>sản</a:t>
          </a:r>
          <a:r>
            <a:rPr lang="en-US" dirty="0" smtClean="0"/>
            <a:t> </a:t>
          </a:r>
          <a:r>
            <a:rPr lang="en-US" dirty="0" err="1" smtClean="0"/>
            <a:t>phẩm</a:t>
          </a:r>
          <a:r>
            <a:rPr lang="en-US" dirty="0" smtClean="0"/>
            <a:t> </a:t>
          </a:r>
          <a:r>
            <a:rPr lang="en-US" dirty="0" err="1" smtClean="0"/>
            <a:t>đa</a:t>
          </a:r>
          <a:r>
            <a:rPr lang="en-US" dirty="0" smtClean="0"/>
            <a:t> </a:t>
          </a:r>
          <a:r>
            <a:rPr lang="en-US" dirty="0" err="1" smtClean="0"/>
            <a:t>dạng</a:t>
          </a:r>
          <a:r>
            <a:rPr lang="en-US" dirty="0" smtClean="0"/>
            <a:t>, </a:t>
          </a:r>
          <a:r>
            <a:rPr lang="en-US" dirty="0" err="1" smtClean="0"/>
            <a:t>nhiều</a:t>
          </a:r>
          <a:r>
            <a:rPr lang="en-US" dirty="0" smtClean="0"/>
            <a:t> </a:t>
          </a:r>
          <a:r>
            <a:rPr lang="en-US" dirty="0" err="1" smtClean="0"/>
            <a:t>nhãn</a:t>
          </a:r>
          <a:r>
            <a:rPr lang="en-US" dirty="0" smtClean="0"/>
            <a:t> </a:t>
          </a:r>
          <a:r>
            <a:rPr lang="en-US" dirty="0" err="1" smtClean="0"/>
            <a:t>hàng</a:t>
          </a:r>
          <a:r>
            <a:rPr lang="en-US" dirty="0" smtClean="0"/>
            <a:t> </a:t>
          </a:r>
          <a:r>
            <a:rPr lang="en-US" dirty="0" err="1" smtClean="0"/>
            <a:t>nổi</a:t>
          </a:r>
          <a:r>
            <a:rPr lang="en-US" dirty="0" smtClean="0"/>
            <a:t> </a:t>
          </a:r>
          <a:r>
            <a:rPr lang="en-US" dirty="0" err="1" smtClean="0"/>
            <a:t>tiếng</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cao</a:t>
          </a:r>
          <a:r>
            <a:rPr lang="en-US" dirty="0" smtClean="0"/>
            <a:t>, </a:t>
          </a:r>
          <a:r>
            <a:rPr lang="en-US" dirty="0" err="1" smtClean="0"/>
            <a:t>chú</a:t>
          </a:r>
          <a:r>
            <a:rPr lang="en-US" dirty="0" smtClean="0"/>
            <a:t> </a:t>
          </a:r>
          <a:r>
            <a:rPr lang="en-US" dirty="0" err="1" smtClean="0"/>
            <a:t>trọng</a:t>
          </a:r>
          <a:r>
            <a:rPr lang="en-US" dirty="0" smtClean="0"/>
            <a:t> </a:t>
          </a:r>
          <a:r>
            <a:rPr lang="en-US" dirty="0" err="1" smtClean="0"/>
            <a:t>đến</a:t>
          </a:r>
          <a:r>
            <a:rPr lang="en-US" dirty="0" smtClean="0"/>
            <a:t> </a:t>
          </a:r>
          <a:r>
            <a:rPr lang="en-US" dirty="0" err="1" smtClean="0"/>
            <a:t>các</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thân</a:t>
          </a:r>
          <a:r>
            <a:rPr lang="en-US" dirty="0" smtClean="0"/>
            <a:t> </a:t>
          </a:r>
          <a:r>
            <a:rPr lang="en-US" dirty="0" err="1" smtClean="0"/>
            <a:t>thiện</a:t>
          </a:r>
          <a:r>
            <a:rPr lang="en-US" dirty="0" smtClean="0"/>
            <a:t> </a:t>
          </a:r>
          <a:r>
            <a:rPr lang="en-US" dirty="0" err="1" smtClean="0"/>
            <a:t>với</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và</a:t>
          </a:r>
          <a:r>
            <a:rPr lang="en-US" dirty="0" smtClean="0"/>
            <a:t> </a:t>
          </a:r>
          <a:r>
            <a:rPr lang="en-US" dirty="0" err="1" smtClean="0"/>
            <a:t>người</a:t>
          </a:r>
          <a:r>
            <a:rPr lang="en-US" dirty="0" smtClean="0"/>
            <a:t> </a:t>
          </a:r>
          <a:r>
            <a:rPr lang="en-US" dirty="0" err="1" smtClean="0"/>
            <a:t>sử</a:t>
          </a:r>
          <a:r>
            <a:rPr lang="en-US" dirty="0" smtClean="0"/>
            <a:t> </a:t>
          </a:r>
          <a:r>
            <a:rPr lang="en-US" dirty="0" err="1" smtClean="0"/>
            <a:t>dụng</a:t>
          </a:r>
          <a:r>
            <a:rPr lang="en-US" dirty="0" smtClean="0"/>
            <a:t>.</a:t>
          </a:r>
          <a:endParaRPr lang="en-US" dirty="0"/>
        </a:p>
      </dgm:t>
    </dgm:pt>
    <dgm:pt modelId="{7CB07236-DC99-4453-B43C-A207D15F91CB}" type="parTrans" cxnId="{D2CCEC0D-688B-4AA1-AD77-111DC1B9D668}">
      <dgm:prSet/>
      <dgm:spPr/>
      <dgm:t>
        <a:bodyPr/>
        <a:lstStyle/>
        <a:p>
          <a:endParaRPr lang="en-US"/>
        </a:p>
      </dgm:t>
    </dgm:pt>
    <dgm:pt modelId="{1DF77B62-CCEC-4CBF-A2FD-FE82D6C90AF9}" type="sibTrans" cxnId="{D2CCEC0D-688B-4AA1-AD77-111DC1B9D668}">
      <dgm:prSet/>
      <dgm:spPr/>
      <dgm:t>
        <a:bodyPr/>
        <a:lstStyle/>
        <a:p>
          <a:endParaRPr lang="en-US"/>
        </a:p>
      </dgm:t>
    </dgm:pt>
    <dgm:pt modelId="{FBFFFB82-D655-4180-82A2-E621FA751A13}">
      <dgm:prSet phldrT="[Text]"/>
      <dgm:spPr/>
      <dgm:t>
        <a:bodyPr/>
        <a:lstStyle/>
        <a:p>
          <a:r>
            <a:rPr lang="en-US" dirty="0" err="1" smtClean="0"/>
            <a:t>Nhân</a:t>
          </a:r>
          <a:r>
            <a:rPr lang="en-US" dirty="0" smtClean="0"/>
            <a:t> </a:t>
          </a:r>
          <a:r>
            <a:rPr lang="en-US" dirty="0" err="1" smtClean="0"/>
            <a:t>viên</a:t>
          </a:r>
          <a:r>
            <a:rPr lang="en-US" dirty="0" smtClean="0"/>
            <a:t> </a:t>
          </a:r>
          <a:r>
            <a:rPr lang="en-US" dirty="0" err="1" smtClean="0"/>
            <a:t>chuyên</a:t>
          </a:r>
          <a:r>
            <a:rPr lang="en-US" dirty="0" smtClean="0"/>
            <a:t> </a:t>
          </a:r>
          <a:r>
            <a:rPr lang="en-US" dirty="0" err="1" smtClean="0"/>
            <a:t>nghiệp</a:t>
          </a:r>
          <a:r>
            <a:rPr lang="en-US" dirty="0" smtClean="0"/>
            <a:t>, </a:t>
          </a:r>
          <a:r>
            <a:rPr lang="en-US" dirty="0" err="1" smtClean="0"/>
            <a:t>nhiệt</a:t>
          </a:r>
          <a:r>
            <a:rPr lang="en-US" dirty="0" smtClean="0"/>
            <a:t> </a:t>
          </a:r>
          <a:r>
            <a:rPr lang="en-US" dirty="0" err="1" smtClean="0"/>
            <a:t>tình</a:t>
          </a:r>
          <a:r>
            <a:rPr lang="en-US" dirty="0" smtClean="0"/>
            <a:t>, </a:t>
          </a:r>
          <a:r>
            <a:rPr lang="en-US" dirty="0" err="1" smtClean="0"/>
            <a:t>có</a:t>
          </a:r>
          <a:r>
            <a:rPr lang="en-US" dirty="0" smtClean="0"/>
            <a:t> </a:t>
          </a:r>
          <a:r>
            <a:rPr lang="en-US" dirty="0" err="1" smtClean="0"/>
            <a:t>trình</a:t>
          </a:r>
          <a:r>
            <a:rPr lang="en-US" dirty="0" smtClean="0"/>
            <a:t> </a:t>
          </a:r>
          <a:r>
            <a:rPr lang="en-US" dirty="0" err="1" smtClean="0"/>
            <a:t>độ</a:t>
          </a:r>
          <a:r>
            <a:rPr lang="en-US" dirty="0" smtClean="0"/>
            <a:t> </a:t>
          </a:r>
          <a:r>
            <a:rPr lang="en-US" dirty="0" err="1" smtClean="0"/>
            <a:t>chuyên</a:t>
          </a:r>
          <a:r>
            <a:rPr lang="en-US" dirty="0" smtClean="0"/>
            <a:t> </a:t>
          </a:r>
          <a:r>
            <a:rPr lang="en-US" dirty="0" err="1" smtClean="0"/>
            <a:t>môn</a:t>
          </a:r>
          <a:r>
            <a:rPr lang="en-US" dirty="0" smtClean="0"/>
            <a:t> </a:t>
          </a:r>
          <a:r>
            <a:rPr lang="en-US" dirty="0" err="1" smtClean="0"/>
            <a:t>cao</a:t>
          </a:r>
          <a:r>
            <a:rPr lang="en-US" dirty="0" smtClean="0"/>
            <a:t>, am </a:t>
          </a:r>
          <a:r>
            <a:rPr lang="en-US" dirty="0" err="1" smtClean="0"/>
            <a:t>hiểu</a:t>
          </a:r>
          <a:r>
            <a:rPr lang="en-US" dirty="0" smtClean="0"/>
            <a:t> </a:t>
          </a:r>
          <a:r>
            <a:rPr lang="en-US" dirty="0" err="1" smtClean="0"/>
            <a:t>về</a:t>
          </a:r>
          <a:r>
            <a:rPr lang="en-US" dirty="0" smtClean="0"/>
            <a:t> </a:t>
          </a:r>
          <a:r>
            <a:rPr lang="en-US" dirty="0" err="1" smtClean="0"/>
            <a:t>sản</a:t>
          </a:r>
          <a:r>
            <a:rPr lang="en-US" dirty="0" smtClean="0"/>
            <a:t> </a:t>
          </a:r>
          <a:r>
            <a:rPr lang="en-US" dirty="0" err="1" smtClean="0"/>
            <a:t>phẩm</a:t>
          </a:r>
          <a:r>
            <a:rPr lang="en-US" dirty="0" smtClean="0"/>
            <a:t>, </a:t>
          </a:r>
          <a:r>
            <a:rPr lang="en-US" dirty="0" err="1" smtClean="0"/>
            <a:t>các</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máy</a:t>
          </a:r>
          <a:r>
            <a:rPr lang="en-US" dirty="0" smtClean="0"/>
            <a:t> </a:t>
          </a:r>
          <a:r>
            <a:rPr lang="en-US" dirty="0" err="1" smtClean="0"/>
            <a:t>móc</a:t>
          </a:r>
          <a:r>
            <a:rPr lang="en-US" dirty="0" smtClean="0"/>
            <a:t>, </a:t>
          </a:r>
          <a:r>
            <a:rPr lang="en-US" dirty="0" err="1" smtClean="0"/>
            <a:t>chú</a:t>
          </a:r>
          <a:r>
            <a:rPr lang="en-US" dirty="0" smtClean="0"/>
            <a:t> </a:t>
          </a:r>
          <a:r>
            <a:rPr lang="en-US" dirty="0" err="1" smtClean="0"/>
            <a:t>trọng</a:t>
          </a:r>
          <a:r>
            <a:rPr lang="en-US" dirty="0" smtClean="0"/>
            <a:t> </a:t>
          </a:r>
          <a:r>
            <a:rPr lang="en-US" dirty="0" err="1" smtClean="0"/>
            <a:t>đến</a:t>
          </a:r>
          <a:r>
            <a:rPr lang="en-US" dirty="0" smtClean="0"/>
            <a:t> </a:t>
          </a:r>
          <a:r>
            <a:rPr lang="en-US" dirty="0" err="1" smtClean="0"/>
            <a:t>nhu</a:t>
          </a:r>
          <a:r>
            <a:rPr lang="en-US" dirty="0" smtClean="0"/>
            <a:t> </a:t>
          </a:r>
          <a:r>
            <a:rPr lang="en-US" dirty="0" err="1" smtClean="0"/>
            <a:t>cầu</a:t>
          </a:r>
          <a:r>
            <a:rPr lang="en-US" dirty="0" smtClean="0"/>
            <a:t> </a:t>
          </a:r>
          <a:r>
            <a:rPr lang="en-US" dirty="0" err="1" smtClean="0"/>
            <a:t>của</a:t>
          </a:r>
          <a:r>
            <a:rPr lang="en-US" dirty="0" smtClean="0"/>
            <a:t> </a:t>
          </a:r>
          <a:r>
            <a:rPr lang="en-US" dirty="0" err="1" smtClean="0"/>
            <a:t>khách</a:t>
          </a:r>
          <a:r>
            <a:rPr lang="en-US" dirty="0" smtClean="0"/>
            <a:t> </a:t>
          </a:r>
          <a:r>
            <a:rPr lang="en-US" dirty="0" err="1" smtClean="0"/>
            <a:t>hàng</a:t>
          </a:r>
          <a:r>
            <a:rPr lang="en-US" dirty="0" smtClean="0"/>
            <a:t>, </a:t>
          </a:r>
          <a:r>
            <a:rPr lang="en-US" dirty="0" err="1" smtClean="0"/>
            <a:t>tư</a:t>
          </a:r>
          <a:r>
            <a:rPr lang="en-US" dirty="0" smtClean="0"/>
            <a:t> </a:t>
          </a:r>
          <a:r>
            <a:rPr lang="en-US" dirty="0" err="1" smtClean="0"/>
            <a:t>vấn</a:t>
          </a:r>
          <a:r>
            <a:rPr lang="en-US" dirty="0" smtClean="0"/>
            <a:t> </a:t>
          </a:r>
          <a:r>
            <a:rPr lang="en-US" dirty="0" err="1" smtClean="0"/>
            <a:t>đúng</a:t>
          </a:r>
          <a:r>
            <a:rPr lang="en-US" dirty="0" smtClean="0"/>
            <a:t> </a:t>
          </a:r>
          <a:r>
            <a:rPr lang="en-US" dirty="0" err="1" smtClean="0"/>
            <a:t>chủng</a:t>
          </a:r>
          <a:r>
            <a:rPr lang="en-US" dirty="0" smtClean="0"/>
            <a:t> </a:t>
          </a:r>
          <a:r>
            <a:rPr lang="en-US" dirty="0" err="1" smtClean="0"/>
            <a:t>loại</a:t>
          </a:r>
          <a:r>
            <a:rPr lang="en-US" dirty="0" smtClean="0"/>
            <a:t>, </a:t>
          </a:r>
          <a:r>
            <a:rPr lang="en-US" dirty="0" err="1" smtClean="0"/>
            <a:t>chất</a:t>
          </a:r>
          <a:r>
            <a:rPr lang="en-US" dirty="0" smtClean="0"/>
            <a:t> </a:t>
          </a:r>
          <a:r>
            <a:rPr lang="en-US" dirty="0" err="1" smtClean="0"/>
            <a:t>lượng</a:t>
          </a:r>
          <a:endParaRPr lang="en-US" dirty="0"/>
        </a:p>
      </dgm:t>
    </dgm:pt>
    <dgm:pt modelId="{42F66CED-C40F-4AC2-B958-F6C6E41F112B}" type="parTrans" cxnId="{C5FFCC23-8154-413F-B179-62C61D3D7069}">
      <dgm:prSet/>
      <dgm:spPr/>
      <dgm:t>
        <a:bodyPr/>
        <a:lstStyle/>
        <a:p>
          <a:endParaRPr lang="en-US"/>
        </a:p>
      </dgm:t>
    </dgm:pt>
    <dgm:pt modelId="{8EEEAEDB-F4D4-4B5D-BF54-E9D3339CFD76}" type="sibTrans" cxnId="{C5FFCC23-8154-413F-B179-62C61D3D7069}">
      <dgm:prSet/>
      <dgm:spPr/>
      <dgm:t>
        <a:bodyPr/>
        <a:lstStyle/>
        <a:p>
          <a:endParaRPr lang="en-US"/>
        </a:p>
      </dgm:t>
    </dgm:pt>
    <dgm:pt modelId="{35DB3686-6A59-4902-8266-9227E8E0B5EA}">
      <dgm:prSet phldrT="[Text]"/>
      <dgm:spPr/>
      <dgm:t>
        <a:bodyPr/>
        <a:lstStyle/>
        <a:p>
          <a:r>
            <a:rPr lang="en-US" dirty="0" err="1" smtClean="0"/>
            <a:t>Bảo</a:t>
          </a:r>
          <a:r>
            <a:rPr lang="en-US" dirty="0" smtClean="0"/>
            <a:t> </a:t>
          </a:r>
          <a:r>
            <a:rPr lang="en-US" dirty="0" err="1" smtClean="0"/>
            <a:t>hành</a:t>
          </a:r>
          <a:r>
            <a:rPr lang="en-US" dirty="0" smtClean="0"/>
            <a:t>, </a:t>
          </a:r>
          <a:r>
            <a:rPr lang="en-US" dirty="0" err="1" smtClean="0"/>
            <a:t>bảo</a:t>
          </a:r>
          <a:r>
            <a:rPr lang="en-US" dirty="0" smtClean="0"/>
            <a:t> </a:t>
          </a:r>
          <a:r>
            <a:rPr lang="en-US" dirty="0" err="1" smtClean="0"/>
            <a:t>trì</a:t>
          </a:r>
          <a:r>
            <a:rPr lang="en-US" dirty="0" smtClean="0"/>
            <a:t> </a:t>
          </a:r>
          <a:r>
            <a:rPr lang="en-US" dirty="0" err="1" smtClean="0"/>
            <a:t>nhanh</a:t>
          </a:r>
          <a:r>
            <a:rPr lang="en-US" dirty="0" smtClean="0"/>
            <a:t> </a:t>
          </a:r>
          <a:r>
            <a:rPr lang="en-US" dirty="0" err="1" smtClean="0"/>
            <a:t>chóng</a:t>
          </a:r>
          <a:r>
            <a:rPr lang="en-US" dirty="0" smtClean="0"/>
            <a:t>, </a:t>
          </a:r>
          <a:r>
            <a:rPr lang="en-US" dirty="0" err="1" smtClean="0"/>
            <a:t>đúng</a:t>
          </a:r>
          <a:r>
            <a:rPr lang="en-US" dirty="0" smtClean="0"/>
            <a:t> </a:t>
          </a:r>
          <a:r>
            <a:rPr lang="en-US" dirty="0" err="1" smtClean="0"/>
            <a:t>tiêu</a:t>
          </a:r>
          <a:r>
            <a:rPr lang="en-US" dirty="0" smtClean="0"/>
            <a:t> </a:t>
          </a:r>
          <a:r>
            <a:rPr lang="en-US" dirty="0" err="1" smtClean="0"/>
            <a:t>chuẩn</a:t>
          </a:r>
          <a:endParaRPr lang="en-US" dirty="0"/>
        </a:p>
      </dgm:t>
    </dgm:pt>
    <dgm:pt modelId="{859B29E8-2A45-4D85-A934-C695BE3F03BB}" type="parTrans" cxnId="{14A34CFE-649D-4499-9D9F-D68B66AAB457}">
      <dgm:prSet/>
      <dgm:spPr/>
      <dgm:t>
        <a:bodyPr/>
        <a:lstStyle/>
        <a:p>
          <a:endParaRPr lang="en-US"/>
        </a:p>
      </dgm:t>
    </dgm:pt>
    <dgm:pt modelId="{9400C62A-EE1D-4C02-895D-B40FCFA31C67}" type="sibTrans" cxnId="{14A34CFE-649D-4499-9D9F-D68B66AAB457}">
      <dgm:prSet/>
      <dgm:spPr/>
      <dgm:t>
        <a:bodyPr/>
        <a:lstStyle/>
        <a:p>
          <a:endParaRPr lang="en-US"/>
        </a:p>
      </dgm:t>
    </dgm:pt>
    <dgm:pt modelId="{257F8B99-2CBB-4F5D-879D-13A362E4C195}">
      <dgm:prSet phldrT="[Text]" custT="1"/>
      <dgm:spPr/>
      <dgm:t>
        <a:bodyPr/>
        <a:lstStyle/>
        <a:p>
          <a:r>
            <a:rPr lang="en-US" sz="1600" dirty="0" err="1" smtClean="0"/>
            <a:t>Cung</a:t>
          </a:r>
          <a:r>
            <a:rPr lang="en-US" sz="1600" dirty="0" smtClean="0"/>
            <a:t> </a:t>
          </a:r>
          <a:r>
            <a:rPr lang="en-US" sz="1600" dirty="0" err="1" smtClean="0"/>
            <a:t>cấp</a:t>
          </a:r>
          <a:r>
            <a:rPr lang="en-US" sz="1600" dirty="0" smtClean="0"/>
            <a:t> </a:t>
          </a:r>
          <a:r>
            <a:rPr lang="en-US" sz="1600" dirty="0" err="1" smtClean="0"/>
            <a:t>nội</a:t>
          </a:r>
          <a:r>
            <a:rPr lang="en-US" sz="1600" dirty="0" smtClean="0"/>
            <a:t> </a:t>
          </a:r>
          <a:r>
            <a:rPr lang="en-US" sz="1600" dirty="0" err="1" smtClean="0"/>
            <a:t>thất</a:t>
          </a:r>
          <a:r>
            <a:rPr lang="en-US" sz="1600" dirty="0" smtClean="0"/>
            <a:t> </a:t>
          </a:r>
          <a:r>
            <a:rPr lang="en-US" sz="1600" dirty="0" err="1" smtClean="0"/>
            <a:t>văn</a:t>
          </a:r>
          <a:r>
            <a:rPr lang="en-US" sz="1600" dirty="0" smtClean="0"/>
            <a:t> </a:t>
          </a:r>
          <a:r>
            <a:rPr lang="en-US" sz="1600" dirty="0" err="1" smtClean="0"/>
            <a:t>phòng</a:t>
          </a:r>
          <a:endParaRPr lang="en-US" sz="1600" dirty="0" smtClean="0"/>
        </a:p>
        <a:p>
          <a:r>
            <a:rPr lang="en-US" sz="1200" dirty="0" err="1" smtClean="0"/>
            <a:t>Sản</a:t>
          </a:r>
          <a:r>
            <a:rPr lang="en-US" sz="1200" dirty="0" smtClean="0"/>
            <a:t> </a:t>
          </a:r>
          <a:r>
            <a:rPr lang="en-US" sz="1200" dirty="0" err="1" smtClean="0"/>
            <a:t>phẩm</a:t>
          </a:r>
          <a:r>
            <a:rPr lang="en-US" sz="1200" dirty="0" smtClean="0"/>
            <a:t> </a:t>
          </a:r>
          <a:r>
            <a:rPr lang="en-US" sz="1200" dirty="0" err="1" smtClean="0"/>
            <a:t>chất</a:t>
          </a:r>
          <a:r>
            <a:rPr lang="en-US" sz="1200" dirty="0" smtClean="0"/>
            <a:t> </a:t>
          </a:r>
          <a:r>
            <a:rPr lang="en-US" sz="1200" dirty="0" err="1" smtClean="0"/>
            <a:t>lượng</a:t>
          </a:r>
          <a:r>
            <a:rPr lang="en-US" sz="1200" dirty="0" smtClean="0"/>
            <a:t>, </a:t>
          </a:r>
          <a:r>
            <a:rPr lang="en-US" sz="1200" dirty="0" err="1" smtClean="0"/>
            <a:t>bảo</a:t>
          </a:r>
          <a:r>
            <a:rPr lang="en-US" sz="1200" dirty="0" smtClean="0"/>
            <a:t> </a:t>
          </a:r>
          <a:r>
            <a:rPr lang="en-US" sz="1200" dirty="0" err="1" smtClean="0"/>
            <a:t>hành</a:t>
          </a:r>
          <a:r>
            <a:rPr lang="en-US" sz="1200" dirty="0" smtClean="0"/>
            <a:t> </a:t>
          </a:r>
          <a:r>
            <a:rPr lang="en-US" sz="1200" dirty="0" err="1" smtClean="0"/>
            <a:t>chính</a:t>
          </a:r>
          <a:r>
            <a:rPr lang="en-US" sz="1200" dirty="0" smtClean="0"/>
            <a:t> </a:t>
          </a:r>
          <a:r>
            <a:rPr lang="en-US" sz="1200" dirty="0" err="1" smtClean="0"/>
            <a:t>hãng</a:t>
          </a:r>
          <a:endParaRPr lang="en-US" sz="1200" dirty="0"/>
        </a:p>
      </dgm:t>
    </dgm:pt>
    <dgm:pt modelId="{D69D5546-2DB4-49B3-B13F-B11A103898C2}" type="parTrans" cxnId="{C822FF2D-E3C9-48C2-9AB2-843539168742}">
      <dgm:prSet/>
      <dgm:spPr/>
      <dgm:t>
        <a:bodyPr/>
        <a:lstStyle/>
        <a:p>
          <a:endParaRPr lang="en-US"/>
        </a:p>
      </dgm:t>
    </dgm:pt>
    <dgm:pt modelId="{413EA7B8-8EBC-4DD1-8A68-A14A34A3F395}" type="sibTrans" cxnId="{C822FF2D-E3C9-48C2-9AB2-843539168742}">
      <dgm:prSet/>
      <dgm:spPr/>
      <dgm:t>
        <a:bodyPr/>
        <a:lstStyle/>
        <a:p>
          <a:endParaRPr lang="en-US"/>
        </a:p>
      </dgm:t>
    </dgm:pt>
    <dgm:pt modelId="{4BA1333D-0880-4B38-8BBC-1F6F4E8A0F72}">
      <dgm:prSet phldrT="[Text]"/>
      <dgm:spPr/>
      <dgm:t>
        <a:bodyPr/>
        <a:lstStyle/>
        <a:p>
          <a:r>
            <a:rPr lang="en-US" dirty="0" err="1" smtClean="0"/>
            <a:t>Cung</a:t>
          </a:r>
          <a:r>
            <a:rPr lang="en-US" dirty="0" smtClean="0"/>
            <a:t> </a:t>
          </a:r>
          <a:r>
            <a:rPr lang="en-US" dirty="0" err="1" smtClean="0"/>
            <a:t>cấp</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máy</a:t>
          </a:r>
          <a:r>
            <a:rPr lang="en-US" dirty="0" smtClean="0"/>
            <a:t> </a:t>
          </a:r>
          <a:r>
            <a:rPr lang="en-US" dirty="0" err="1" smtClean="0"/>
            <a:t>móc</a:t>
          </a:r>
          <a:r>
            <a:rPr lang="en-US" dirty="0" smtClean="0"/>
            <a:t> </a:t>
          </a:r>
          <a:r>
            <a:rPr lang="en-US" dirty="0" err="1" smtClean="0"/>
            <a:t>văn</a:t>
          </a:r>
          <a:r>
            <a:rPr lang="en-US" dirty="0" smtClean="0"/>
            <a:t> </a:t>
          </a:r>
          <a:r>
            <a:rPr lang="en-US" dirty="0" err="1" smtClean="0"/>
            <a:t>phòng</a:t>
          </a:r>
          <a:endParaRPr lang="en-US" dirty="0"/>
        </a:p>
      </dgm:t>
    </dgm:pt>
    <dgm:pt modelId="{5E2CBA75-1495-4852-AA47-9C4F5F30152B}" type="sibTrans" cxnId="{4602DE9D-1C3A-4B82-8933-5AA497932B2C}">
      <dgm:prSet/>
      <dgm:spPr/>
      <dgm:t>
        <a:bodyPr/>
        <a:lstStyle/>
        <a:p>
          <a:endParaRPr lang="en-US"/>
        </a:p>
      </dgm:t>
    </dgm:pt>
    <dgm:pt modelId="{231D3750-860E-4A31-A8CB-3DE68E0C9F0C}" type="parTrans" cxnId="{4602DE9D-1C3A-4B82-8933-5AA497932B2C}">
      <dgm:prSet/>
      <dgm:spPr/>
      <dgm:t>
        <a:bodyPr/>
        <a:lstStyle/>
        <a:p>
          <a:endParaRPr lang="en-US"/>
        </a:p>
      </dgm:t>
    </dgm:pt>
    <dgm:pt modelId="{7201B487-142B-4ACB-9182-E5605D5AB547}" type="pres">
      <dgm:prSet presAssocID="{EE8BE0FD-2BEA-43E7-88C5-8FCA8359DD36}" presName="linear" presStyleCnt="0">
        <dgm:presLayoutVars>
          <dgm:dir/>
          <dgm:resizeHandles val="exact"/>
        </dgm:presLayoutVars>
      </dgm:prSet>
      <dgm:spPr/>
      <dgm:t>
        <a:bodyPr/>
        <a:lstStyle/>
        <a:p>
          <a:endParaRPr lang="en-US"/>
        </a:p>
      </dgm:t>
    </dgm:pt>
    <dgm:pt modelId="{17AE41D2-4BCD-49F0-835F-C719E79C2C0A}" type="pres">
      <dgm:prSet presAssocID="{0011AC74-A323-4286-AA2D-21FC92415F27}" presName="comp" presStyleCnt="0"/>
      <dgm:spPr/>
      <dgm:t>
        <a:bodyPr/>
        <a:lstStyle/>
        <a:p>
          <a:endParaRPr lang="en-US"/>
        </a:p>
      </dgm:t>
    </dgm:pt>
    <dgm:pt modelId="{ACB55812-05C7-4F8B-AF9C-33715A70C005}" type="pres">
      <dgm:prSet presAssocID="{0011AC74-A323-4286-AA2D-21FC92415F27}" presName="box" presStyleLbl="node1" presStyleIdx="0" presStyleCnt="4"/>
      <dgm:spPr/>
      <dgm:t>
        <a:bodyPr/>
        <a:lstStyle/>
        <a:p>
          <a:endParaRPr lang="en-US"/>
        </a:p>
      </dgm:t>
    </dgm:pt>
    <dgm:pt modelId="{3AE973B0-3A69-4F53-B3EE-CD0307379A4D}" type="pres">
      <dgm:prSet presAssocID="{0011AC74-A323-4286-AA2D-21FC92415F27}"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0CEC8547-E04A-4019-9576-96A84F3BDE45}" type="pres">
      <dgm:prSet presAssocID="{0011AC74-A323-4286-AA2D-21FC92415F27}" presName="text" presStyleLbl="node1" presStyleIdx="0" presStyleCnt="4">
        <dgm:presLayoutVars>
          <dgm:bulletEnabled val="1"/>
        </dgm:presLayoutVars>
      </dgm:prSet>
      <dgm:spPr/>
      <dgm:t>
        <a:bodyPr/>
        <a:lstStyle/>
        <a:p>
          <a:endParaRPr lang="en-US"/>
        </a:p>
      </dgm:t>
    </dgm:pt>
    <dgm:pt modelId="{0360518C-87F2-432C-BC8B-CD97D74DEDAE}" type="pres">
      <dgm:prSet presAssocID="{85AD9B13-C84E-41DE-BAF7-CBF6CEC85EA5}" presName="spacer" presStyleCnt="0"/>
      <dgm:spPr/>
      <dgm:t>
        <a:bodyPr/>
        <a:lstStyle/>
        <a:p>
          <a:endParaRPr lang="en-US"/>
        </a:p>
      </dgm:t>
    </dgm:pt>
    <dgm:pt modelId="{334DC716-481B-4048-9ED7-65691E86CA57}" type="pres">
      <dgm:prSet presAssocID="{E29338C9-096D-41E1-96E3-403BF701A754}" presName="comp" presStyleCnt="0"/>
      <dgm:spPr/>
      <dgm:t>
        <a:bodyPr/>
        <a:lstStyle/>
        <a:p>
          <a:endParaRPr lang="en-US"/>
        </a:p>
      </dgm:t>
    </dgm:pt>
    <dgm:pt modelId="{72C8F3CF-096D-4B5E-9F92-80F1985A5F52}" type="pres">
      <dgm:prSet presAssocID="{E29338C9-096D-41E1-96E3-403BF701A754}" presName="box" presStyleLbl="node1" presStyleIdx="1" presStyleCnt="4"/>
      <dgm:spPr/>
      <dgm:t>
        <a:bodyPr/>
        <a:lstStyle/>
        <a:p>
          <a:endParaRPr lang="en-US"/>
        </a:p>
      </dgm:t>
    </dgm:pt>
    <dgm:pt modelId="{79256865-E93E-41A2-A6D9-D5271996D4AB}" type="pres">
      <dgm:prSet presAssocID="{E29338C9-096D-41E1-96E3-403BF701A754}" presName="img" presStyleLbl="fgImgPlace1" presStyleIdx="1" presStyleCnt="4" custLinFactNeighborX="785" custLinFactNeighborY="-1100"/>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F5F58E0A-B42F-4E35-AAE1-01631148D605}" type="pres">
      <dgm:prSet presAssocID="{E29338C9-096D-41E1-96E3-403BF701A754}" presName="text" presStyleLbl="node1" presStyleIdx="1" presStyleCnt="4">
        <dgm:presLayoutVars>
          <dgm:bulletEnabled val="1"/>
        </dgm:presLayoutVars>
      </dgm:prSet>
      <dgm:spPr/>
      <dgm:t>
        <a:bodyPr/>
        <a:lstStyle/>
        <a:p>
          <a:endParaRPr lang="en-US"/>
        </a:p>
      </dgm:t>
    </dgm:pt>
    <dgm:pt modelId="{7C7D7E7C-AF2A-4C14-A978-D10A57B4A0EB}" type="pres">
      <dgm:prSet presAssocID="{4166D507-F1D5-4CC4-A211-A6C2A3B562A7}" presName="spacer" presStyleCnt="0"/>
      <dgm:spPr/>
      <dgm:t>
        <a:bodyPr/>
        <a:lstStyle/>
        <a:p>
          <a:endParaRPr lang="en-US"/>
        </a:p>
      </dgm:t>
    </dgm:pt>
    <dgm:pt modelId="{9B388052-8795-4E14-A922-1D5076C03960}" type="pres">
      <dgm:prSet presAssocID="{257F8B99-2CBB-4F5D-879D-13A362E4C195}" presName="comp" presStyleCnt="0"/>
      <dgm:spPr/>
    </dgm:pt>
    <dgm:pt modelId="{B812E639-6895-477B-A9F2-3227A0827B68}" type="pres">
      <dgm:prSet presAssocID="{257F8B99-2CBB-4F5D-879D-13A362E4C195}" presName="box" presStyleLbl="node1" presStyleIdx="2" presStyleCnt="4"/>
      <dgm:spPr/>
      <dgm:t>
        <a:bodyPr/>
        <a:lstStyle/>
        <a:p>
          <a:endParaRPr lang="en-US"/>
        </a:p>
      </dgm:t>
    </dgm:pt>
    <dgm:pt modelId="{4518A9BE-E615-4954-871E-CDE6D84B15B2}" type="pres">
      <dgm:prSet presAssocID="{257F8B99-2CBB-4F5D-879D-13A362E4C195}"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0A21D52A-5F85-4F34-814C-B549C4A184C3}" type="pres">
      <dgm:prSet presAssocID="{257F8B99-2CBB-4F5D-879D-13A362E4C195}" presName="text" presStyleLbl="node1" presStyleIdx="2" presStyleCnt="4">
        <dgm:presLayoutVars>
          <dgm:bulletEnabled val="1"/>
        </dgm:presLayoutVars>
      </dgm:prSet>
      <dgm:spPr/>
      <dgm:t>
        <a:bodyPr/>
        <a:lstStyle/>
        <a:p>
          <a:endParaRPr lang="en-US"/>
        </a:p>
      </dgm:t>
    </dgm:pt>
    <dgm:pt modelId="{6F6DCD91-3B45-4765-A430-933E04CE5E61}" type="pres">
      <dgm:prSet presAssocID="{413EA7B8-8EBC-4DD1-8A68-A14A34A3F395}" presName="spacer" presStyleCnt="0"/>
      <dgm:spPr/>
    </dgm:pt>
    <dgm:pt modelId="{F368DFD3-A845-41EA-855D-F7533F2405F4}" type="pres">
      <dgm:prSet presAssocID="{4BA1333D-0880-4B38-8BBC-1F6F4E8A0F72}" presName="comp" presStyleCnt="0"/>
      <dgm:spPr/>
      <dgm:t>
        <a:bodyPr/>
        <a:lstStyle/>
        <a:p>
          <a:endParaRPr lang="en-US"/>
        </a:p>
      </dgm:t>
    </dgm:pt>
    <dgm:pt modelId="{A9E92E14-B20E-4018-A91D-8D4AA07696D5}" type="pres">
      <dgm:prSet presAssocID="{4BA1333D-0880-4B38-8BBC-1F6F4E8A0F72}" presName="box" presStyleLbl="node1" presStyleIdx="3" presStyleCnt="4"/>
      <dgm:spPr/>
      <dgm:t>
        <a:bodyPr/>
        <a:lstStyle/>
        <a:p>
          <a:endParaRPr lang="en-US"/>
        </a:p>
      </dgm:t>
    </dgm:pt>
    <dgm:pt modelId="{DBFC18B8-96BE-4DC8-9CB7-C1801F3D9250}" type="pres">
      <dgm:prSet presAssocID="{4BA1333D-0880-4B38-8BBC-1F6F4E8A0F72}"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66E496E6-0F85-4B56-B851-4615071F5AC7}" type="pres">
      <dgm:prSet presAssocID="{4BA1333D-0880-4B38-8BBC-1F6F4E8A0F72}" presName="text" presStyleLbl="node1" presStyleIdx="3" presStyleCnt="4">
        <dgm:presLayoutVars>
          <dgm:bulletEnabled val="1"/>
        </dgm:presLayoutVars>
      </dgm:prSet>
      <dgm:spPr/>
      <dgm:t>
        <a:bodyPr/>
        <a:lstStyle/>
        <a:p>
          <a:endParaRPr lang="en-US"/>
        </a:p>
      </dgm:t>
    </dgm:pt>
  </dgm:ptLst>
  <dgm:cxnLst>
    <dgm:cxn modelId="{23881CC4-E6B7-4103-A0B9-4B41DE66DC4C}" type="presOf" srcId="{FBFFFB82-D655-4180-82A2-E621FA751A13}" destId="{A9E92E14-B20E-4018-A91D-8D4AA07696D5}" srcOrd="0" destOrd="1" presId="urn:microsoft.com/office/officeart/2005/8/layout/vList4"/>
    <dgm:cxn modelId="{4BA4D46A-C499-435A-8304-B84EFA927369}" type="presOf" srcId="{4BA1333D-0880-4B38-8BBC-1F6F4E8A0F72}" destId="{A9E92E14-B20E-4018-A91D-8D4AA07696D5}" srcOrd="0" destOrd="0" presId="urn:microsoft.com/office/officeart/2005/8/layout/vList4"/>
    <dgm:cxn modelId="{670987CA-383A-4B90-940F-0628F0262795}" type="presOf" srcId="{BB5C1149-C864-4955-9268-F1E7DB5FB3C0}" destId="{0CEC8547-E04A-4019-9576-96A84F3BDE45}" srcOrd="1" destOrd="1" presId="urn:microsoft.com/office/officeart/2005/8/layout/vList4"/>
    <dgm:cxn modelId="{7FEDD79A-3ED1-4761-853C-BBA9026699FF}" type="presOf" srcId="{35DB3686-6A59-4902-8266-9227E8E0B5EA}" destId="{A9E92E14-B20E-4018-A91D-8D4AA07696D5}" srcOrd="0" destOrd="2" presId="urn:microsoft.com/office/officeart/2005/8/layout/vList4"/>
    <dgm:cxn modelId="{FBAA493A-1227-4442-B3D0-89FEA8533C31}" type="presOf" srcId="{FBFFFB82-D655-4180-82A2-E621FA751A13}" destId="{66E496E6-0F85-4B56-B851-4615071F5AC7}" srcOrd="1" destOrd="1" presId="urn:microsoft.com/office/officeart/2005/8/layout/vList4"/>
    <dgm:cxn modelId="{D2CCEC0D-688B-4AA1-AD77-111DC1B9D668}" srcId="{E29338C9-096D-41E1-96E3-403BF701A754}" destId="{450B8FA5-A157-4C2D-8D60-5189EDC247AB}" srcOrd="0" destOrd="0" parTransId="{7CB07236-DC99-4453-B43C-A207D15F91CB}" sibTransId="{1DF77B62-CCEC-4CBF-A2FD-FE82D6C90AF9}"/>
    <dgm:cxn modelId="{D7295021-809D-4F63-9957-E0E2F8FEDD9B}" type="presOf" srcId="{BB5C1149-C864-4955-9268-F1E7DB5FB3C0}" destId="{ACB55812-05C7-4F8B-AF9C-33715A70C005}" srcOrd="0" destOrd="1" presId="urn:microsoft.com/office/officeart/2005/8/layout/vList4"/>
    <dgm:cxn modelId="{CE9E5D91-9E4F-4D95-A1DF-041DA99EDFE5}" type="presOf" srcId="{35DB3686-6A59-4902-8266-9227E8E0B5EA}" destId="{66E496E6-0F85-4B56-B851-4615071F5AC7}" srcOrd="1" destOrd="2" presId="urn:microsoft.com/office/officeart/2005/8/layout/vList4"/>
    <dgm:cxn modelId="{DEFC0017-7B46-4575-8437-4A0288204A80}" type="presOf" srcId="{77C4C08E-EB99-4BA7-A800-BB3F2CBCE1C2}" destId="{0CEC8547-E04A-4019-9576-96A84F3BDE45}" srcOrd="1" destOrd="2" presId="urn:microsoft.com/office/officeart/2005/8/layout/vList4"/>
    <dgm:cxn modelId="{B5933F53-50D2-4884-BAA9-F76B9AFAE249}" type="presOf" srcId="{E29338C9-096D-41E1-96E3-403BF701A754}" destId="{72C8F3CF-096D-4B5E-9F92-80F1985A5F52}" srcOrd="0" destOrd="0" presId="urn:microsoft.com/office/officeart/2005/8/layout/vList4"/>
    <dgm:cxn modelId="{C2B0A101-67B0-4B99-B4E4-A5290199726D}" type="presOf" srcId="{257F8B99-2CBB-4F5D-879D-13A362E4C195}" destId="{B812E639-6895-477B-A9F2-3227A0827B68}" srcOrd="0" destOrd="0" presId="urn:microsoft.com/office/officeart/2005/8/layout/vList4"/>
    <dgm:cxn modelId="{C9FEF97B-57B6-4417-8096-CFD5D35DCBF3}" srcId="{0011AC74-A323-4286-AA2D-21FC92415F27}" destId="{BB5C1149-C864-4955-9268-F1E7DB5FB3C0}" srcOrd="0" destOrd="0" parTransId="{C0BE9681-C7E3-422D-8AC7-0D8FFB1F8114}" sibTransId="{F83F32BF-568A-4267-96CE-FD292CA8658E}"/>
    <dgm:cxn modelId="{944B648B-1149-41E2-BDE1-C45F37D4EA7A}" type="presOf" srcId="{4BA1333D-0880-4B38-8BBC-1F6F4E8A0F72}" destId="{66E496E6-0F85-4B56-B851-4615071F5AC7}" srcOrd="1" destOrd="0" presId="urn:microsoft.com/office/officeart/2005/8/layout/vList4"/>
    <dgm:cxn modelId="{C3C2A59C-1919-4500-8050-BC04A9616E1A}" type="presOf" srcId="{0011AC74-A323-4286-AA2D-21FC92415F27}" destId="{ACB55812-05C7-4F8B-AF9C-33715A70C005}" srcOrd="0" destOrd="0" presId="urn:microsoft.com/office/officeart/2005/8/layout/vList4"/>
    <dgm:cxn modelId="{097678BC-5DC6-4FEA-8450-EC3C4836F713}" srcId="{EE8BE0FD-2BEA-43E7-88C5-8FCA8359DD36}" destId="{0011AC74-A323-4286-AA2D-21FC92415F27}" srcOrd="0" destOrd="0" parTransId="{07280A2D-0ECD-4DE1-843B-A80380935E9E}" sibTransId="{85AD9B13-C84E-41DE-BAF7-CBF6CEC85EA5}"/>
    <dgm:cxn modelId="{8B34FD34-FCF7-486D-A04A-99CB52D8A5CF}" srcId="{0011AC74-A323-4286-AA2D-21FC92415F27}" destId="{77C4C08E-EB99-4BA7-A800-BB3F2CBCE1C2}" srcOrd="1" destOrd="0" parTransId="{8DFE97D2-DA51-4CBD-B937-66F20B4F58B4}" sibTransId="{F792595D-5786-4F6C-883B-EB19E5F8012D}"/>
    <dgm:cxn modelId="{6FE40562-293B-4E80-B486-0678C9605A2F}" type="presOf" srcId="{E29338C9-096D-41E1-96E3-403BF701A754}" destId="{F5F58E0A-B42F-4E35-AAE1-01631148D605}" srcOrd="1" destOrd="0" presId="urn:microsoft.com/office/officeart/2005/8/layout/vList4"/>
    <dgm:cxn modelId="{C5FFCC23-8154-413F-B179-62C61D3D7069}" srcId="{4BA1333D-0880-4B38-8BBC-1F6F4E8A0F72}" destId="{FBFFFB82-D655-4180-82A2-E621FA751A13}" srcOrd="0" destOrd="0" parTransId="{42F66CED-C40F-4AC2-B958-F6C6E41F112B}" sibTransId="{8EEEAEDB-F4D4-4B5D-BF54-E9D3339CFD76}"/>
    <dgm:cxn modelId="{123B6E42-AB2E-4975-9B89-CF39092172B8}" type="presOf" srcId="{77C4C08E-EB99-4BA7-A800-BB3F2CBCE1C2}" destId="{ACB55812-05C7-4F8B-AF9C-33715A70C005}" srcOrd="0" destOrd="2" presId="urn:microsoft.com/office/officeart/2005/8/layout/vList4"/>
    <dgm:cxn modelId="{08AC544E-E665-4D0F-B683-A246FA49D6F6}" type="presOf" srcId="{EE8BE0FD-2BEA-43E7-88C5-8FCA8359DD36}" destId="{7201B487-142B-4ACB-9182-E5605D5AB547}" srcOrd="0" destOrd="0" presId="urn:microsoft.com/office/officeart/2005/8/layout/vList4"/>
    <dgm:cxn modelId="{6C2EE3E0-11D0-4B25-BBD0-C3368517013B}" type="presOf" srcId="{450B8FA5-A157-4C2D-8D60-5189EDC247AB}" destId="{72C8F3CF-096D-4B5E-9F92-80F1985A5F52}" srcOrd="0" destOrd="1" presId="urn:microsoft.com/office/officeart/2005/8/layout/vList4"/>
    <dgm:cxn modelId="{14A34CFE-649D-4499-9D9F-D68B66AAB457}" srcId="{4BA1333D-0880-4B38-8BBC-1F6F4E8A0F72}" destId="{35DB3686-6A59-4902-8266-9227E8E0B5EA}" srcOrd="1" destOrd="0" parTransId="{859B29E8-2A45-4D85-A934-C695BE3F03BB}" sibTransId="{9400C62A-EE1D-4C02-895D-B40FCFA31C67}"/>
    <dgm:cxn modelId="{7390DB54-B9E1-4228-AEE3-1FF82713E76A}" type="presOf" srcId="{0011AC74-A323-4286-AA2D-21FC92415F27}" destId="{0CEC8547-E04A-4019-9576-96A84F3BDE45}" srcOrd="1" destOrd="0" presId="urn:microsoft.com/office/officeart/2005/8/layout/vList4"/>
    <dgm:cxn modelId="{CB13A250-83CC-473B-B367-6EE47DB03562}" srcId="{EE8BE0FD-2BEA-43E7-88C5-8FCA8359DD36}" destId="{E29338C9-096D-41E1-96E3-403BF701A754}" srcOrd="1" destOrd="0" parTransId="{68922F96-4A0A-4DF7-BE19-FD187F3B8F50}" sibTransId="{4166D507-F1D5-4CC4-A211-A6C2A3B562A7}"/>
    <dgm:cxn modelId="{C822FF2D-E3C9-48C2-9AB2-843539168742}" srcId="{EE8BE0FD-2BEA-43E7-88C5-8FCA8359DD36}" destId="{257F8B99-2CBB-4F5D-879D-13A362E4C195}" srcOrd="2" destOrd="0" parTransId="{D69D5546-2DB4-49B3-B13F-B11A103898C2}" sibTransId="{413EA7B8-8EBC-4DD1-8A68-A14A34A3F395}"/>
    <dgm:cxn modelId="{4602DE9D-1C3A-4B82-8933-5AA497932B2C}" srcId="{EE8BE0FD-2BEA-43E7-88C5-8FCA8359DD36}" destId="{4BA1333D-0880-4B38-8BBC-1F6F4E8A0F72}" srcOrd="3" destOrd="0" parTransId="{231D3750-860E-4A31-A8CB-3DE68E0C9F0C}" sibTransId="{5E2CBA75-1495-4852-AA47-9C4F5F30152B}"/>
    <dgm:cxn modelId="{8D40608A-4DF5-417F-AFF3-C050E27AF955}" type="presOf" srcId="{450B8FA5-A157-4C2D-8D60-5189EDC247AB}" destId="{F5F58E0A-B42F-4E35-AAE1-01631148D605}" srcOrd="1" destOrd="1" presId="urn:microsoft.com/office/officeart/2005/8/layout/vList4"/>
    <dgm:cxn modelId="{B9AB1089-DC68-4ABA-BEB2-9FC13B8093C3}" type="presOf" srcId="{257F8B99-2CBB-4F5D-879D-13A362E4C195}" destId="{0A21D52A-5F85-4F34-814C-B549C4A184C3}" srcOrd="1" destOrd="0" presId="urn:microsoft.com/office/officeart/2005/8/layout/vList4"/>
    <dgm:cxn modelId="{F1C8759E-D2FD-49F7-B5A1-28951C749108}" type="presParOf" srcId="{7201B487-142B-4ACB-9182-E5605D5AB547}" destId="{17AE41D2-4BCD-49F0-835F-C719E79C2C0A}" srcOrd="0" destOrd="0" presId="urn:microsoft.com/office/officeart/2005/8/layout/vList4"/>
    <dgm:cxn modelId="{B45880DC-A1A4-484F-90B9-9B7AAA8D3AA6}" type="presParOf" srcId="{17AE41D2-4BCD-49F0-835F-C719E79C2C0A}" destId="{ACB55812-05C7-4F8B-AF9C-33715A70C005}" srcOrd="0" destOrd="0" presId="urn:microsoft.com/office/officeart/2005/8/layout/vList4"/>
    <dgm:cxn modelId="{83A5D754-03BA-43D5-93B3-06F33766363B}" type="presParOf" srcId="{17AE41D2-4BCD-49F0-835F-C719E79C2C0A}" destId="{3AE973B0-3A69-4F53-B3EE-CD0307379A4D}" srcOrd="1" destOrd="0" presId="urn:microsoft.com/office/officeart/2005/8/layout/vList4"/>
    <dgm:cxn modelId="{0E040D9F-5CA1-4E28-9098-A521F922E080}" type="presParOf" srcId="{17AE41D2-4BCD-49F0-835F-C719E79C2C0A}" destId="{0CEC8547-E04A-4019-9576-96A84F3BDE45}" srcOrd="2" destOrd="0" presId="urn:microsoft.com/office/officeart/2005/8/layout/vList4"/>
    <dgm:cxn modelId="{4CBEB7CA-0292-4969-9D54-B1DAE5C48983}" type="presParOf" srcId="{7201B487-142B-4ACB-9182-E5605D5AB547}" destId="{0360518C-87F2-432C-BC8B-CD97D74DEDAE}" srcOrd="1" destOrd="0" presId="urn:microsoft.com/office/officeart/2005/8/layout/vList4"/>
    <dgm:cxn modelId="{3A258A1A-A851-4FA4-9497-E75F42E3B06C}" type="presParOf" srcId="{7201B487-142B-4ACB-9182-E5605D5AB547}" destId="{334DC716-481B-4048-9ED7-65691E86CA57}" srcOrd="2" destOrd="0" presId="urn:microsoft.com/office/officeart/2005/8/layout/vList4"/>
    <dgm:cxn modelId="{C1AD6B81-680D-4783-93AB-F9423BABFA34}" type="presParOf" srcId="{334DC716-481B-4048-9ED7-65691E86CA57}" destId="{72C8F3CF-096D-4B5E-9F92-80F1985A5F52}" srcOrd="0" destOrd="0" presId="urn:microsoft.com/office/officeart/2005/8/layout/vList4"/>
    <dgm:cxn modelId="{B60B9439-3700-4300-B6E5-3F094524CB2B}" type="presParOf" srcId="{334DC716-481B-4048-9ED7-65691E86CA57}" destId="{79256865-E93E-41A2-A6D9-D5271996D4AB}" srcOrd="1" destOrd="0" presId="urn:microsoft.com/office/officeart/2005/8/layout/vList4"/>
    <dgm:cxn modelId="{FC4E4042-1DEA-4813-A383-16E808CA41BE}" type="presParOf" srcId="{334DC716-481B-4048-9ED7-65691E86CA57}" destId="{F5F58E0A-B42F-4E35-AAE1-01631148D605}" srcOrd="2" destOrd="0" presId="urn:microsoft.com/office/officeart/2005/8/layout/vList4"/>
    <dgm:cxn modelId="{A18D102E-A64D-4199-9A26-A734B500D3DE}" type="presParOf" srcId="{7201B487-142B-4ACB-9182-E5605D5AB547}" destId="{7C7D7E7C-AF2A-4C14-A978-D10A57B4A0EB}" srcOrd="3" destOrd="0" presId="urn:microsoft.com/office/officeart/2005/8/layout/vList4"/>
    <dgm:cxn modelId="{236DE717-E646-46D3-86CC-DE51D9C47783}" type="presParOf" srcId="{7201B487-142B-4ACB-9182-E5605D5AB547}" destId="{9B388052-8795-4E14-A922-1D5076C03960}" srcOrd="4" destOrd="0" presId="urn:microsoft.com/office/officeart/2005/8/layout/vList4"/>
    <dgm:cxn modelId="{0B2071AC-F980-4472-8BB1-F61863BE83F0}" type="presParOf" srcId="{9B388052-8795-4E14-A922-1D5076C03960}" destId="{B812E639-6895-477B-A9F2-3227A0827B68}" srcOrd="0" destOrd="0" presId="urn:microsoft.com/office/officeart/2005/8/layout/vList4"/>
    <dgm:cxn modelId="{883F401B-AA2E-4536-A8A1-20614338F1F1}" type="presParOf" srcId="{9B388052-8795-4E14-A922-1D5076C03960}" destId="{4518A9BE-E615-4954-871E-CDE6D84B15B2}" srcOrd="1" destOrd="0" presId="urn:microsoft.com/office/officeart/2005/8/layout/vList4"/>
    <dgm:cxn modelId="{F9367490-DE9A-4502-9048-3ACE29CD223D}" type="presParOf" srcId="{9B388052-8795-4E14-A922-1D5076C03960}" destId="{0A21D52A-5F85-4F34-814C-B549C4A184C3}" srcOrd="2" destOrd="0" presId="urn:microsoft.com/office/officeart/2005/8/layout/vList4"/>
    <dgm:cxn modelId="{9229E177-E7EE-46F2-A31E-219767D06182}" type="presParOf" srcId="{7201B487-142B-4ACB-9182-E5605D5AB547}" destId="{6F6DCD91-3B45-4765-A430-933E04CE5E61}" srcOrd="5" destOrd="0" presId="urn:microsoft.com/office/officeart/2005/8/layout/vList4"/>
    <dgm:cxn modelId="{B75B0223-C680-4C22-83C3-E2F7D506D607}" type="presParOf" srcId="{7201B487-142B-4ACB-9182-E5605D5AB547}" destId="{F368DFD3-A845-41EA-855D-F7533F2405F4}" srcOrd="6" destOrd="0" presId="urn:microsoft.com/office/officeart/2005/8/layout/vList4"/>
    <dgm:cxn modelId="{9C0C0C83-BD6B-43F2-B19E-E43EC1587579}" type="presParOf" srcId="{F368DFD3-A845-41EA-855D-F7533F2405F4}" destId="{A9E92E14-B20E-4018-A91D-8D4AA07696D5}" srcOrd="0" destOrd="0" presId="urn:microsoft.com/office/officeart/2005/8/layout/vList4"/>
    <dgm:cxn modelId="{7E9BF364-9291-467A-830C-AF65305D1CA5}" type="presParOf" srcId="{F368DFD3-A845-41EA-855D-F7533F2405F4}" destId="{DBFC18B8-96BE-4DC8-9CB7-C1801F3D9250}" srcOrd="1" destOrd="0" presId="urn:microsoft.com/office/officeart/2005/8/layout/vList4"/>
    <dgm:cxn modelId="{51060825-7878-4BEC-8565-B6969020C689}" type="presParOf" srcId="{F368DFD3-A845-41EA-855D-F7533F2405F4}" destId="{66E496E6-0F85-4B56-B851-4615071F5AC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8BE0FD-2BEA-43E7-88C5-8FCA8359DD36}"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0011AC74-A323-4286-AA2D-21FC92415F27}">
      <dgm:prSet phldrT="[Text]"/>
      <dgm:spPr/>
      <dgm:t>
        <a:bodyPr/>
        <a:lstStyle/>
        <a:p>
          <a:r>
            <a:rPr lang="en-US" dirty="0" err="1" smtClean="0"/>
            <a:t>Thay</a:t>
          </a:r>
          <a:r>
            <a:rPr lang="en-US" dirty="0" smtClean="0"/>
            <a:t> </a:t>
          </a:r>
          <a:r>
            <a:rPr lang="en-US" dirty="0" err="1" smtClean="0"/>
            <a:t>thế</a:t>
          </a:r>
          <a:r>
            <a:rPr lang="en-US" dirty="0" smtClean="0"/>
            <a:t> </a:t>
          </a:r>
          <a:r>
            <a:rPr lang="en-US" dirty="0" err="1" smtClean="0"/>
            <a:t>linh</a:t>
          </a:r>
          <a:r>
            <a:rPr lang="en-US" dirty="0" smtClean="0"/>
            <a:t> </a:t>
          </a:r>
          <a:r>
            <a:rPr lang="en-US" dirty="0" err="1" smtClean="0"/>
            <a:t>kiện</a:t>
          </a:r>
          <a:r>
            <a:rPr lang="en-US" dirty="0" smtClean="0"/>
            <a:t>, </a:t>
          </a:r>
          <a:r>
            <a:rPr lang="en-US" dirty="0" err="1" smtClean="0"/>
            <a:t>vật</a:t>
          </a:r>
          <a:r>
            <a:rPr lang="en-US" dirty="0" smtClean="0"/>
            <a:t> </a:t>
          </a:r>
          <a:r>
            <a:rPr lang="en-US" dirty="0" err="1" smtClean="0"/>
            <a:t>tư</a:t>
          </a:r>
          <a:endParaRPr lang="en-US" dirty="0"/>
        </a:p>
      </dgm:t>
    </dgm:pt>
    <dgm:pt modelId="{07280A2D-0ECD-4DE1-843B-A80380935E9E}" type="parTrans" cxnId="{097678BC-5DC6-4FEA-8450-EC3C4836F713}">
      <dgm:prSet/>
      <dgm:spPr/>
      <dgm:t>
        <a:bodyPr/>
        <a:lstStyle/>
        <a:p>
          <a:endParaRPr lang="en-US"/>
        </a:p>
      </dgm:t>
    </dgm:pt>
    <dgm:pt modelId="{85AD9B13-C84E-41DE-BAF7-CBF6CEC85EA5}" type="sibTrans" cxnId="{097678BC-5DC6-4FEA-8450-EC3C4836F713}">
      <dgm:prSet/>
      <dgm:spPr/>
      <dgm:t>
        <a:bodyPr/>
        <a:lstStyle/>
        <a:p>
          <a:endParaRPr lang="en-US"/>
        </a:p>
      </dgm:t>
    </dgm:pt>
    <dgm:pt modelId="{BB5C1149-C864-4955-9268-F1E7DB5FB3C0}">
      <dgm:prSet phldrT="[Text]"/>
      <dgm:spPr/>
      <dgm:t>
        <a:bodyPr/>
        <a:lstStyle/>
        <a:p>
          <a:r>
            <a:rPr lang="en-US" dirty="0" err="1" smtClean="0"/>
            <a:t>Nhân</a:t>
          </a:r>
          <a:r>
            <a:rPr lang="en-US" dirty="0" smtClean="0"/>
            <a:t> </a:t>
          </a:r>
          <a:r>
            <a:rPr lang="en-US" dirty="0" err="1" smtClean="0"/>
            <a:t>viên</a:t>
          </a:r>
          <a:r>
            <a:rPr lang="en-US" dirty="0" smtClean="0"/>
            <a:t> </a:t>
          </a:r>
          <a:r>
            <a:rPr lang="en-US" dirty="0" err="1" smtClean="0"/>
            <a:t>kĩ</a:t>
          </a:r>
          <a:r>
            <a:rPr lang="en-US" dirty="0" smtClean="0"/>
            <a:t> </a:t>
          </a:r>
          <a:r>
            <a:rPr lang="en-US" dirty="0" err="1" smtClean="0"/>
            <a:t>thuật</a:t>
          </a:r>
          <a:r>
            <a:rPr lang="en-US" dirty="0" smtClean="0"/>
            <a:t> </a:t>
          </a:r>
          <a:r>
            <a:rPr lang="en-US" dirty="0" err="1" smtClean="0"/>
            <a:t>tay</a:t>
          </a:r>
          <a:r>
            <a:rPr lang="en-US" dirty="0" smtClean="0"/>
            <a:t> </a:t>
          </a:r>
          <a:r>
            <a:rPr lang="en-US" dirty="0" err="1" smtClean="0"/>
            <a:t>nghề</a:t>
          </a:r>
          <a:r>
            <a:rPr lang="en-US" dirty="0" smtClean="0"/>
            <a:t> </a:t>
          </a:r>
          <a:r>
            <a:rPr lang="en-US" dirty="0" err="1" smtClean="0"/>
            <a:t>cao</a:t>
          </a:r>
          <a:r>
            <a:rPr lang="en-US" dirty="0" smtClean="0"/>
            <a:t>, </a:t>
          </a:r>
          <a:r>
            <a:rPr lang="en-US" dirty="0" err="1" smtClean="0"/>
            <a:t>có</a:t>
          </a:r>
          <a:r>
            <a:rPr lang="en-US" dirty="0" smtClean="0"/>
            <a:t> </a:t>
          </a:r>
          <a:r>
            <a:rPr lang="en-US" dirty="0" err="1" smtClean="0"/>
            <a:t>nhiều</a:t>
          </a:r>
          <a:r>
            <a:rPr lang="en-US" dirty="0" smtClean="0"/>
            <a:t> </a:t>
          </a:r>
          <a:r>
            <a:rPr lang="en-US" dirty="0" err="1" smtClean="0"/>
            <a:t>kinh</a:t>
          </a:r>
          <a:r>
            <a:rPr lang="en-US" dirty="0" smtClean="0"/>
            <a:t> </a:t>
          </a:r>
          <a:r>
            <a:rPr lang="en-US" dirty="0" err="1" smtClean="0"/>
            <a:t>nghiệm</a:t>
          </a:r>
          <a:r>
            <a:rPr lang="en-US" dirty="0" smtClean="0"/>
            <a:t>, am </a:t>
          </a:r>
          <a:r>
            <a:rPr lang="en-US" dirty="0" err="1" smtClean="0"/>
            <a:t>hiểu</a:t>
          </a:r>
          <a:r>
            <a:rPr lang="en-US" dirty="0" smtClean="0"/>
            <a:t> </a:t>
          </a:r>
          <a:r>
            <a:rPr lang="en-US" dirty="0" err="1" smtClean="0"/>
            <a:t>về</a:t>
          </a:r>
          <a:r>
            <a:rPr lang="en-US" dirty="0" smtClean="0"/>
            <a:t> </a:t>
          </a:r>
          <a:r>
            <a:rPr lang="en-US" dirty="0" err="1" smtClean="0"/>
            <a:t>máy</a:t>
          </a:r>
          <a:r>
            <a:rPr lang="en-US" dirty="0" smtClean="0"/>
            <a:t> </a:t>
          </a:r>
          <a:r>
            <a:rPr lang="en-US" dirty="0" err="1" smtClean="0"/>
            <a:t>móc</a:t>
          </a:r>
          <a:r>
            <a:rPr lang="en-US" dirty="0" smtClean="0"/>
            <a:t>, </a:t>
          </a:r>
          <a:r>
            <a:rPr lang="en-US" dirty="0" err="1" smtClean="0"/>
            <a:t>thiết</a:t>
          </a:r>
          <a:r>
            <a:rPr lang="en-US" dirty="0" smtClean="0"/>
            <a:t> </a:t>
          </a:r>
          <a:r>
            <a:rPr lang="en-US" dirty="0" err="1" smtClean="0"/>
            <a:t>bị</a:t>
          </a:r>
          <a:r>
            <a:rPr lang="en-US" dirty="0" smtClean="0"/>
            <a:t>, </a:t>
          </a:r>
          <a:r>
            <a:rPr lang="en-US" dirty="0" err="1" smtClean="0"/>
            <a:t>luôn</a:t>
          </a:r>
          <a:r>
            <a:rPr lang="en-US" dirty="0" smtClean="0"/>
            <a:t> </a:t>
          </a:r>
          <a:r>
            <a:rPr lang="en-US" dirty="0" err="1" smtClean="0"/>
            <a:t>chú</a:t>
          </a:r>
          <a:r>
            <a:rPr lang="en-US" dirty="0" smtClean="0"/>
            <a:t> </a:t>
          </a:r>
          <a:r>
            <a:rPr lang="en-US" dirty="0" err="1" smtClean="0"/>
            <a:t>trọng</a:t>
          </a:r>
          <a:r>
            <a:rPr lang="en-US" dirty="0" smtClean="0"/>
            <a:t> </a:t>
          </a:r>
          <a:r>
            <a:rPr lang="en-US" dirty="0" err="1" smtClean="0"/>
            <a:t>đến</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và</a:t>
          </a:r>
          <a:r>
            <a:rPr lang="en-US" dirty="0" smtClean="0"/>
            <a:t> </a:t>
          </a:r>
          <a:r>
            <a:rPr lang="en-US" dirty="0" err="1" smtClean="0"/>
            <a:t>người</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trong</a:t>
          </a:r>
          <a:r>
            <a:rPr lang="en-US" dirty="0" smtClean="0"/>
            <a:t> </a:t>
          </a:r>
          <a:r>
            <a:rPr lang="en-US" dirty="0" err="1" smtClean="0"/>
            <a:t>tác</a:t>
          </a:r>
          <a:r>
            <a:rPr lang="en-US" dirty="0" smtClean="0"/>
            <a:t> </a:t>
          </a:r>
          <a:r>
            <a:rPr lang="en-US" dirty="0" err="1" smtClean="0"/>
            <a:t>nghiệp</a:t>
          </a:r>
          <a:r>
            <a:rPr lang="en-US" dirty="0" smtClean="0"/>
            <a:t>.</a:t>
          </a:r>
          <a:endParaRPr lang="en-US" dirty="0"/>
        </a:p>
      </dgm:t>
    </dgm:pt>
    <dgm:pt modelId="{C0BE9681-C7E3-422D-8AC7-0D8FFB1F8114}" type="parTrans" cxnId="{C9FEF97B-57B6-4417-8096-CFD5D35DCBF3}">
      <dgm:prSet/>
      <dgm:spPr/>
      <dgm:t>
        <a:bodyPr/>
        <a:lstStyle/>
        <a:p>
          <a:endParaRPr lang="en-US"/>
        </a:p>
      </dgm:t>
    </dgm:pt>
    <dgm:pt modelId="{F83F32BF-568A-4267-96CE-FD292CA8658E}" type="sibTrans" cxnId="{C9FEF97B-57B6-4417-8096-CFD5D35DCBF3}">
      <dgm:prSet/>
      <dgm:spPr/>
      <dgm:t>
        <a:bodyPr/>
        <a:lstStyle/>
        <a:p>
          <a:endParaRPr lang="en-US"/>
        </a:p>
      </dgm:t>
    </dgm:pt>
    <dgm:pt modelId="{E29338C9-096D-41E1-96E3-403BF701A754}">
      <dgm:prSet phldrT="[Text]"/>
      <dgm:spPr/>
      <dgm:t>
        <a:bodyPr/>
        <a:lstStyle/>
        <a:p>
          <a:r>
            <a:rPr lang="en-US" dirty="0" smtClean="0"/>
            <a:t>Cho </a:t>
          </a:r>
          <a:r>
            <a:rPr lang="en-US" dirty="0" err="1" smtClean="0"/>
            <a:t>thuê</a:t>
          </a:r>
          <a:r>
            <a:rPr lang="en-US" dirty="0" smtClean="0"/>
            <a:t> </a:t>
          </a:r>
          <a:r>
            <a:rPr lang="en-US" dirty="0" err="1" smtClean="0"/>
            <a:t>máy</a:t>
          </a:r>
          <a:r>
            <a:rPr lang="en-US" dirty="0" smtClean="0"/>
            <a:t> </a:t>
          </a:r>
          <a:r>
            <a:rPr lang="en-US" dirty="0" err="1" smtClean="0"/>
            <a:t>móc</a:t>
          </a:r>
          <a:r>
            <a:rPr lang="en-US" dirty="0" smtClean="0"/>
            <a:t> </a:t>
          </a:r>
          <a:r>
            <a:rPr lang="en-US" dirty="0" err="1" smtClean="0"/>
            <a:t>thiết</a:t>
          </a:r>
          <a:r>
            <a:rPr lang="en-US" dirty="0" smtClean="0"/>
            <a:t> </a:t>
          </a:r>
          <a:r>
            <a:rPr lang="en-US" dirty="0" err="1" smtClean="0"/>
            <a:t>bị</a:t>
          </a:r>
          <a:endParaRPr lang="en-US" dirty="0"/>
        </a:p>
      </dgm:t>
    </dgm:pt>
    <dgm:pt modelId="{68922F96-4A0A-4DF7-BE19-FD187F3B8F50}" type="parTrans" cxnId="{CB13A250-83CC-473B-B367-6EE47DB03562}">
      <dgm:prSet/>
      <dgm:spPr/>
      <dgm:t>
        <a:bodyPr/>
        <a:lstStyle/>
        <a:p>
          <a:endParaRPr lang="en-US"/>
        </a:p>
      </dgm:t>
    </dgm:pt>
    <dgm:pt modelId="{4166D507-F1D5-4CC4-A211-A6C2A3B562A7}" type="sibTrans" cxnId="{CB13A250-83CC-473B-B367-6EE47DB03562}">
      <dgm:prSet/>
      <dgm:spPr/>
      <dgm:t>
        <a:bodyPr/>
        <a:lstStyle/>
        <a:p>
          <a:endParaRPr lang="en-US"/>
        </a:p>
      </dgm:t>
    </dgm:pt>
    <dgm:pt modelId="{4BA1333D-0880-4B38-8BBC-1F6F4E8A0F72}">
      <dgm:prSet phldrT="[Text]"/>
      <dgm:spPr/>
      <dgm:t>
        <a:bodyPr/>
        <a:lstStyle/>
        <a:p>
          <a:r>
            <a:rPr lang="en-US" dirty="0" smtClean="0"/>
            <a:t>In </a:t>
          </a:r>
          <a:r>
            <a:rPr lang="en-US" dirty="0" err="1" smtClean="0"/>
            <a:t>ấn</a:t>
          </a:r>
          <a:endParaRPr lang="en-US" dirty="0"/>
        </a:p>
      </dgm:t>
    </dgm:pt>
    <dgm:pt modelId="{231D3750-860E-4A31-A8CB-3DE68E0C9F0C}" type="parTrans" cxnId="{4602DE9D-1C3A-4B82-8933-5AA497932B2C}">
      <dgm:prSet/>
      <dgm:spPr/>
      <dgm:t>
        <a:bodyPr/>
        <a:lstStyle/>
        <a:p>
          <a:endParaRPr lang="en-US"/>
        </a:p>
      </dgm:t>
    </dgm:pt>
    <dgm:pt modelId="{5E2CBA75-1495-4852-AA47-9C4F5F30152B}" type="sibTrans" cxnId="{4602DE9D-1C3A-4B82-8933-5AA497932B2C}">
      <dgm:prSet/>
      <dgm:spPr/>
      <dgm:t>
        <a:bodyPr/>
        <a:lstStyle/>
        <a:p>
          <a:endParaRPr lang="en-US"/>
        </a:p>
      </dgm:t>
    </dgm:pt>
    <dgm:pt modelId="{C9B8C08A-8D7A-4E14-A273-F852EE870790}">
      <dgm:prSet phldrT="[Text]"/>
      <dgm:spPr/>
      <dgm:t>
        <a:bodyPr/>
        <a:lstStyle/>
        <a:p>
          <a:r>
            <a:rPr lang="en-US" dirty="0" err="1" smtClean="0"/>
            <a:t>Bảo</a:t>
          </a:r>
          <a:r>
            <a:rPr lang="en-US" dirty="0" smtClean="0"/>
            <a:t> </a:t>
          </a:r>
          <a:r>
            <a:rPr lang="en-US" dirty="0" err="1" smtClean="0"/>
            <a:t>hành</a:t>
          </a:r>
          <a:r>
            <a:rPr lang="en-US" dirty="0" smtClean="0"/>
            <a:t>, </a:t>
          </a:r>
          <a:r>
            <a:rPr lang="en-US" dirty="0" err="1" smtClean="0"/>
            <a:t>bảo</a:t>
          </a:r>
          <a:r>
            <a:rPr lang="en-US" dirty="0" smtClean="0"/>
            <a:t> </a:t>
          </a:r>
          <a:r>
            <a:rPr lang="en-US" dirty="0" err="1" smtClean="0"/>
            <a:t>trì</a:t>
          </a:r>
          <a:r>
            <a:rPr lang="en-US" dirty="0" smtClean="0"/>
            <a:t> </a:t>
          </a:r>
          <a:r>
            <a:rPr lang="en-US" dirty="0" err="1" smtClean="0"/>
            <a:t>nhanh</a:t>
          </a:r>
          <a:r>
            <a:rPr lang="en-US" dirty="0" smtClean="0"/>
            <a:t> </a:t>
          </a:r>
          <a:r>
            <a:rPr lang="en-US" dirty="0" err="1" smtClean="0"/>
            <a:t>chóng</a:t>
          </a:r>
          <a:r>
            <a:rPr lang="en-US" dirty="0" smtClean="0"/>
            <a:t>, </a:t>
          </a:r>
          <a:r>
            <a:rPr lang="en-US" dirty="0" err="1" smtClean="0"/>
            <a:t>đúng</a:t>
          </a:r>
          <a:r>
            <a:rPr lang="en-US" dirty="0" smtClean="0"/>
            <a:t> </a:t>
          </a:r>
          <a:r>
            <a:rPr lang="en-US" dirty="0" err="1" smtClean="0"/>
            <a:t>tiêu</a:t>
          </a:r>
          <a:r>
            <a:rPr lang="en-US" dirty="0" smtClean="0"/>
            <a:t> </a:t>
          </a:r>
          <a:r>
            <a:rPr lang="en-US" dirty="0" err="1" smtClean="0"/>
            <a:t>chuẩn</a:t>
          </a:r>
          <a:endParaRPr lang="en-US" dirty="0"/>
        </a:p>
      </dgm:t>
    </dgm:pt>
    <dgm:pt modelId="{5F511704-4A7E-43F3-BF2B-0DF556D0A0C4}" type="parTrans" cxnId="{AE23D6F4-EC7D-4510-A7A3-0F4204C95117}">
      <dgm:prSet/>
      <dgm:spPr/>
      <dgm:t>
        <a:bodyPr/>
        <a:lstStyle/>
        <a:p>
          <a:endParaRPr lang="en-US"/>
        </a:p>
      </dgm:t>
    </dgm:pt>
    <dgm:pt modelId="{6723B535-0418-495E-A33B-4AED4B59C870}" type="sibTrans" cxnId="{AE23D6F4-EC7D-4510-A7A3-0F4204C95117}">
      <dgm:prSet/>
      <dgm:spPr/>
      <dgm:t>
        <a:bodyPr/>
        <a:lstStyle/>
        <a:p>
          <a:endParaRPr lang="en-US"/>
        </a:p>
      </dgm:t>
    </dgm:pt>
    <dgm:pt modelId="{450B8FA5-A157-4C2D-8D60-5189EDC247AB}">
      <dgm:prSet phldrT="[Text]"/>
      <dgm:spPr/>
      <dgm:t>
        <a:bodyPr/>
        <a:lstStyle/>
        <a:p>
          <a:r>
            <a:rPr lang="en-US" dirty="0" err="1" smtClean="0"/>
            <a:t>Nhiều</a:t>
          </a:r>
          <a:r>
            <a:rPr lang="en-US" dirty="0" smtClean="0"/>
            <a:t> </a:t>
          </a:r>
          <a:r>
            <a:rPr lang="en-US" dirty="0" err="1" smtClean="0"/>
            <a:t>loại</a:t>
          </a:r>
          <a:r>
            <a:rPr lang="en-US" dirty="0" smtClean="0"/>
            <a:t> </a:t>
          </a:r>
          <a:r>
            <a:rPr lang="en-US" dirty="0" err="1" smtClean="0"/>
            <a:t>máy</a:t>
          </a:r>
          <a:r>
            <a:rPr lang="en-US" dirty="0" smtClean="0"/>
            <a:t> </a:t>
          </a:r>
          <a:r>
            <a:rPr lang="en-US" dirty="0" err="1" smtClean="0"/>
            <a:t>móc</a:t>
          </a:r>
          <a:r>
            <a:rPr lang="en-US" dirty="0" smtClean="0"/>
            <a:t> </a:t>
          </a:r>
          <a:r>
            <a:rPr lang="en-US" dirty="0" err="1" smtClean="0"/>
            <a:t>đa</a:t>
          </a:r>
          <a:r>
            <a:rPr lang="en-US" dirty="0" smtClean="0"/>
            <a:t> </a:t>
          </a:r>
          <a:r>
            <a:rPr lang="en-US" dirty="0" err="1" smtClean="0"/>
            <a:t>dạng</a:t>
          </a:r>
          <a:r>
            <a:rPr lang="en-US" dirty="0" smtClean="0"/>
            <a:t>, </a:t>
          </a:r>
          <a:r>
            <a:rPr lang="en-US" dirty="0" err="1" smtClean="0"/>
            <a:t>chính</a:t>
          </a:r>
          <a:r>
            <a:rPr lang="en-US" dirty="0" smtClean="0"/>
            <a:t> </a:t>
          </a:r>
          <a:r>
            <a:rPr lang="en-US" dirty="0" err="1" smtClean="0"/>
            <a:t>sách</a:t>
          </a:r>
          <a:r>
            <a:rPr lang="en-US" dirty="0" smtClean="0"/>
            <a:t> </a:t>
          </a:r>
          <a:r>
            <a:rPr lang="en-US" dirty="0" err="1" smtClean="0"/>
            <a:t>tốt</a:t>
          </a:r>
          <a:r>
            <a:rPr lang="en-US" dirty="0" smtClean="0"/>
            <a:t>, </a:t>
          </a:r>
          <a:r>
            <a:rPr lang="en-US" dirty="0" err="1" smtClean="0"/>
            <a:t>bảo</a:t>
          </a:r>
          <a:r>
            <a:rPr lang="en-US" dirty="0" smtClean="0"/>
            <a:t> </a:t>
          </a:r>
          <a:r>
            <a:rPr lang="en-US" dirty="0" err="1" smtClean="0"/>
            <a:t>dưỡng</a:t>
          </a:r>
          <a:r>
            <a:rPr lang="en-US" dirty="0" smtClean="0"/>
            <a:t> </a:t>
          </a:r>
          <a:r>
            <a:rPr lang="en-US" dirty="0" err="1" smtClean="0"/>
            <a:t>bảo</a:t>
          </a:r>
          <a:r>
            <a:rPr lang="en-US" dirty="0" smtClean="0"/>
            <a:t> </a:t>
          </a:r>
          <a:r>
            <a:rPr lang="en-US" dirty="0" err="1" smtClean="0"/>
            <a:t>trì</a:t>
          </a:r>
          <a:r>
            <a:rPr lang="en-US" dirty="0" smtClean="0"/>
            <a:t> </a:t>
          </a:r>
          <a:r>
            <a:rPr lang="en-US" dirty="0" err="1" smtClean="0"/>
            <a:t>kịp</a:t>
          </a:r>
          <a:r>
            <a:rPr lang="en-US" dirty="0" smtClean="0"/>
            <a:t> </a:t>
          </a:r>
          <a:r>
            <a:rPr lang="en-US" dirty="0" err="1" smtClean="0"/>
            <a:t>thời</a:t>
          </a:r>
          <a:r>
            <a:rPr lang="en-US" dirty="0" smtClean="0"/>
            <a:t>.</a:t>
          </a:r>
          <a:endParaRPr lang="en-US" dirty="0"/>
        </a:p>
      </dgm:t>
    </dgm:pt>
    <dgm:pt modelId="{1DF77B62-CCEC-4CBF-A2FD-FE82D6C90AF9}" type="sibTrans" cxnId="{D2CCEC0D-688B-4AA1-AD77-111DC1B9D668}">
      <dgm:prSet/>
      <dgm:spPr/>
      <dgm:t>
        <a:bodyPr/>
        <a:lstStyle/>
        <a:p>
          <a:endParaRPr lang="en-US"/>
        </a:p>
      </dgm:t>
    </dgm:pt>
    <dgm:pt modelId="{7CB07236-DC99-4453-B43C-A207D15F91CB}" type="parTrans" cxnId="{D2CCEC0D-688B-4AA1-AD77-111DC1B9D668}">
      <dgm:prSet/>
      <dgm:spPr/>
      <dgm:t>
        <a:bodyPr/>
        <a:lstStyle/>
        <a:p>
          <a:endParaRPr lang="en-US"/>
        </a:p>
      </dgm:t>
    </dgm:pt>
    <dgm:pt modelId="{FBFFFB82-D655-4180-82A2-E621FA751A13}">
      <dgm:prSet phldrT="[Text]"/>
      <dgm:spPr/>
      <dgm:t>
        <a:bodyPr/>
        <a:lstStyle/>
        <a:p>
          <a:r>
            <a:rPr lang="en-US" dirty="0" err="1" smtClean="0"/>
            <a:t>Xưởng</a:t>
          </a:r>
          <a:r>
            <a:rPr lang="en-US" dirty="0" smtClean="0"/>
            <a:t> in </a:t>
          </a:r>
          <a:r>
            <a:rPr lang="en-US" dirty="0" err="1" smtClean="0"/>
            <a:t>ấn</a:t>
          </a:r>
          <a:r>
            <a:rPr lang="en-US" dirty="0" smtClean="0"/>
            <a:t> </a:t>
          </a:r>
          <a:r>
            <a:rPr lang="en-US" dirty="0" err="1" smtClean="0"/>
            <a:t>khối</a:t>
          </a:r>
          <a:r>
            <a:rPr lang="en-US" dirty="0" smtClean="0"/>
            <a:t> </a:t>
          </a:r>
          <a:r>
            <a:rPr lang="en-US" dirty="0" err="1" smtClean="0"/>
            <a:t>lượng</a:t>
          </a:r>
          <a:r>
            <a:rPr lang="en-US" dirty="0" smtClean="0"/>
            <a:t> </a:t>
          </a:r>
          <a:r>
            <a:rPr lang="en-US" dirty="0" err="1" smtClean="0"/>
            <a:t>lớn</a:t>
          </a:r>
          <a:r>
            <a:rPr lang="en-US" dirty="0" smtClean="0"/>
            <a:t> </a:t>
          </a:r>
          <a:r>
            <a:rPr lang="en-US" dirty="0" err="1" smtClean="0"/>
            <a:t>với</a:t>
          </a:r>
          <a:r>
            <a:rPr lang="en-US" dirty="0" smtClean="0"/>
            <a:t> </a:t>
          </a:r>
          <a:r>
            <a:rPr lang="en-US" dirty="0" err="1" smtClean="0"/>
            <a:t>máy</a:t>
          </a:r>
          <a:r>
            <a:rPr lang="en-US" dirty="0" smtClean="0"/>
            <a:t> </a:t>
          </a:r>
          <a:r>
            <a:rPr lang="en-US" dirty="0" err="1" smtClean="0"/>
            <a:t>móc</a:t>
          </a:r>
          <a:r>
            <a:rPr lang="en-US" dirty="0" smtClean="0"/>
            <a:t> </a:t>
          </a:r>
          <a:r>
            <a:rPr lang="en-US" dirty="0" err="1" smtClean="0"/>
            <a:t>thết</a:t>
          </a:r>
          <a:r>
            <a:rPr lang="en-US" dirty="0" smtClean="0"/>
            <a:t> </a:t>
          </a:r>
          <a:r>
            <a:rPr lang="en-US" dirty="0" err="1" smtClean="0"/>
            <a:t>bị</a:t>
          </a:r>
          <a:r>
            <a:rPr lang="en-US" dirty="0" smtClean="0"/>
            <a:t> </a:t>
          </a:r>
          <a:r>
            <a:rPr lang="en-US" dirty="0" err="1" smtClean="0"/>
            <a:t>hiện</a:t>
          </a:r>
          <a:r>
            <a:rPr lang="en-US" dirty="0" smtClean="0"/>
            <a:t> </a:t>
          </a:r>
          <a:r>
            <a:rPr lang="en-US" dirty="0" err="1" smtClean="0"/>
            <a:t>đại</a:t>
          </a:r>
          <a:r>
            <a:rPr lang="en-US" dirty="0" smtClean="0"/>
            <a:t>, </a:t>
          </a:r>
          <a:r>
            <a:rPr lang="en-US" dirty="0" err="1" smtClean="0"/>
            <a:t>nhân</a:t>
          </a:r>
          <a:r>
            <a:rPr lang="en-US" dirty="0" smtClean="0"/>
            <a:t> </a:t>
          </a:r>
          <a:r>
            <a:rPr lang="en-US" dirty="0" err="1" smtClean="0"/>
            <a:t>viên</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tay</a:t>
          </a:r>
          <a:r>
            <a:rPr lang="en-US" dirty="0" smtClean="0"/>
            <a:t> </a:t>
          </a:r>
          <a:r>
            <a:rPr lang="en-US" dirty="0" err="1" smtClean="0"/>
            <a:t>nghề</a:t>
          </a:r>
          <a:r>
            <a:rPr lang="en-US" dirty="0" smtClean="0"/>
            <a:t> </a:t>
          </a:r>
          <a:r>
            <a:rPr lang="en-US" dirty="0" err="1" smtClean="0"/>
            <a:t>cao</a:t>
          </a:r>
          <a:r>
            <a:rPr lang="en-US" dirty="0" smtClean="0"/>
            <a:t>, </a:t>
          </a:r>
          <a:r>
            <a:rPr lang="en-US" dirty="0" err="1" smtClean="0"/>
            <a:t>thẩm</a:t>
          </a:r>
          <a:r>
            <a:rPr lang="en-US" dirty="0" smtClean="0"/>
            <a:t> </a:t>
          </a:r>
          <a:r>
            <a:rPr lang="en-US" dirty="0" err="1" smtClean="0"/>
            <a:t>mỹ</a:t>
          </a:r>
          <a:r>
            <a:rPr lang="en-US" dirty="0" smtClean="0"/>
            <a:t> </a:t>
          </a:r>
          <a:r>
            <a:rPr lang="en-US" dirty="0" err="1" smtClean="0"/>
            <a:t>tốt</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mọi</a:t>
          </a:r>
          <a:r>
            <a:rPr lang="en-US" dirty="0" smtClean="0"/>
            <a:t> </a:t>
          </a:r>
          <a:r>
            <a:rPr lang="en-US" dirty="0" err="1" smtClean="0"/>
            <a:t>nhu</a:t>
          </a:r>
          <a:r>
            <a:rPr lang="en-US" dirty="0" smtClean="0"/>
            <a:t> </a:t>
          </a:r>
          <a:r>
            <a:rPr lang="en-US" dirty="0" err="1" smtClean="0"/>
            <a:t>càu</a:t>
          </a:r>
          <a:r>
            <a:rPr lang="en-US" dirty="0" smtClean="0"/>
            <a:t> </a:t>
          </a:r>
          <a:r>
            <a:rPr lang="en-US" dirty="0" err="1" smtClean="0"/>
            <a:t>của</a:t>
          </a:r>
          <a:r>
            <a:rPr lang="en-US" dirty="0" smtClean="0"/>
            <a:t> </a:t>
          </a:r>
          <a:r>
            <a:rPr lang="en-US" dirty="0" err="1" smtClean="0"/>
            <a:t>khách</a:t>
          </a:r>
          <a:r>
            <a:rPr lang="en-US" dirty="0" smtClean="0"/>
            <a:t> hang, </a:t>
          </a:r>
          <a:r>
            <a:rPr lang="en-US" dirty="0" err="1" smtClean="0"/>
            <a:t>từ</a:t>
          </a:r>
          <a:r>
            <a:rPr lang="en-US" dirty="0" smtClean="0"/>
            <a:t> </a:t>
          </a:r>
          <a:r>
            <a:rPr lang="en-US" dirty="0" err="1" smtClean="0"/>
            <a:t>công</a:t>
          </a:r>
          <a:r>
            <a:rPr lang="en-US" dirty="0" smtClean="0"/>
            <a:t> </a:t>
          </a:r>
          <a:r>
            <a:rPr lang="en-US" dirty="0" err="1" smtClean="0"/>
            <a:t>nghiệp</a:t>
          </a:r>
          <a:r>
            <a:rPr lang="en-US" dirty="0" smtClean="0"/>
            <a:t> </a:t>
          </a:r>
          <a:r>
            <a:rPr lang="en-US" dirty="0" err="1" smtClean="0"/>
            <a:t>đến</a:t>
          </a:r>
          <a:r>
            <a:rPr lang="en-US" dirty="0" smtClean="0"/>
            <a:t> </a:t>
          </a:r>
          <a:r>
            <a:rPr lang="en-US" dirty="0" err="1" smtClean="0"/>
            <a:t>dân</a:t>
          </a:r>
          <a:r>
            <a:rPr lang="en-US" dirty="0" smtClean="0"/>
            <a:t> </a:t>
          </a:r>
          <a:r>
            <a:rPr lang="en-US" dirty="0" err="1" smtClean="0"/>
            <a:t>dụng</a:t>
          </a:r>
          <a:endParaRPr lang="en-US" dirty="0"/>
        </a:p>
      </dgm:t>
    </dgm:pt>
    <dgm:pt modelId="{8EEEAEDB-F4D4-4B5D-BF54-E9D3339CFD76}" type="sibTrans" cxnId="{C5FFCC23-8154-413F-B179-62C61D3D7069}">
      <dgm:prSet/>
      <dgm:spPr/>
      <dgm:t>
        <a:bodyPr/>
        <a:lstStyle/>
        <a:p>
          <a:endParaRPr lang="en-US"/>
        </a:p>
      </dgm:t>
    </dgm:pt>
    <dgm:pt modelId="{42F66CED-C40F-4AC2-B958-F6C6E41F112B}" type="parTrans" cxnId="{C5FFCC23-8154-413F-B179-62C61D3D7069}">
      <dgm:prSet/>
      <dgm:spPr/>
      <dgm:t>
        <a:bodyPr/>
        <a:lstStyle/>
        <a:p>
          <a:endParaRPr lang="en-US"/>
        </a:p>
      </dgm:t>
    </dgm:pt>
    <dgm:pt modelId="{04C90396-54A1-4344-BB52-47012D58D2E3}">
      <dgm:prSet phldrT="[Text]" custT="1"/>
      <dgm:spPr/>
      <dgm:t>
        <a:bodyPr/>
        <a:lstStyle/>
        <a:p>
          <a:r>
            <a:rPr lang="en-US" sz="1700" dirty="0" err="1" smtClean="0"/>
            <a:t>Chăm</a:t>
          </a:r>
          <a:r>
            <a:rPr lang="en-US" sz="1700" dirty="0" smtClean="0"/>
            <a:t> </a:t>
          </a:r>
          <a:r>
            <a:rPr lang="en-US" sz="1700" dirty="0" err="1" smtClean="0"/>
            <a:t>sóc</a:t>
          </a:r>
          <a:r>
            <a:rPr lang="en-US" sz="1700" dirty="0" smtClean="0"/>
            <a:t> </a:t>
          </a:r>
          <a:r>
            <a:rPr lang="en-US" sz="1700" dirty="0" err="1" smtClean="0"/>
            <a:t>khách</a:t>
          </a:r>
          <a:r>
            <a:rPr lang="en-US" sz="1700" dirty="0" smtClean="0"/>
            <a:t> </a:t>
          </a:r>
          <a:r>
            <a:rPr lang="en-US" sz="1700" dirty="0" err="1" smtClean="0"/>
            <a:t>hàng</a:t>
          </a:r>
          <a:endParaRPr lang="en-US" sz="1700" dirty="0" smtClean="0"/>
        </a:p>
        <a:p>
          <a:r>
            <a:rPr lang="en-US" sz="1300" dirty="0" smtClean="0"/>
            <a:t>  </a:t>
          </a:r>
          <a:r>
            <a:rPr lang="en-US" sz="1300" dirty="0" err="1" smtClean="0"/>
            <a:t>Lắng</a:t>
          </a:r>
          <a:r>
            <a:rPr lang="en-US" sz="1300" dirty="0" smtClean="0"/>
            <a:t> </a:t>
          </a:r>
          <a:r>
            <a:rPr lang="en-US" sz="1300" dirty="0" err="1" smtClean="0"/>
            <a:t>nghe</a:t>
          </a:r>
          <a:r>
            <a:rPr lang="en-US" sz="1300" dirty="0" smtClean="0"/>
            <a:t>, </a:t>
          </a:r>
          <a:r>
            <a:rPr lang="en-US" sz="1300" dirty="0" err="1" smtClean="0"/>
            <a:t>quan</a:t>
          </a:r>
          <a:r>
            <a:rPr lang="en-US" sz="1300" dirty="0" smtClean="0"/>
            <a:t> </a:t>
          </a:r>
          <a:r>
            <a:rPr lang="en-US" sz="1300" dirty="0" err="1" smtClean="0"/>
            <a:t>tâm</a:t>
          </a:r>
          <a:r>
            <a:rPr lang="en-US" sz="1300" dirty="0" smtClean="0"/>
            <a:t> </a:t>
          </a:r>
          <a:r>
            <a:rPr lang="en-US" sz="1300" dirty="0" err="1" smtClean="0"/>
            <a:t>đến</a:t>
          </a:r>
          <a:r>
            <a:rPr lang="en-US" sz="1300" dirty="0" smtClean="0"/>
            <a:t> </a:t>
          </a:r>
          <a:r>
            <a:rPr lang="en-US" sz="1300" dirty="0" err="1" smtClean="0"/>
            <a:t>phản</a:t>
          </a:r>
          <a:r>
            <a:rPr lang="en-US" sz="1300" dirty="0" smtClean="0"/>
            <a:t> </a:t>
          </a:r>
          <a:r>
            <a:rPr lang="en-US" sz="1300" dirty="0" err="1" smtClean="0"/>
            <a:t>hồi</a:t>
          </a:r>
          <a:r>
            <a:rPr lang="en-US" sz="1300" dirty="0" smtClean="0"/>
            <a:t> </a:t>
          </a:r>
          <a:r>
            <a:rPr lang="en-US" sz="1300" dirty="0" err="1" smtClean="0"/>
            <a:t>của</a:t>
          </a:r>
          <a:r>
            <a:rPr lang="en-US" sz="1300" dirty="0" smtClean="0"/>
            <a:t> </a:t>
          </a:r>
          <a:r>
            <a:rPr lang="en-US" sz="1300" dirty="0" err="1" smtClean="0"/>
            <a:t>khách</a:t>
          </a:r>
          <a:r>
            <a:rPr lang="en-US" sz="1300" dirty="0" smtClean="0"/>
            <a:t> </a:t>
          </a:r>
          <a:r>
            <a:rPr lang="en-US" sz="1300" dirty="0" err="1" smtClean="0"/>
            <a:t>hàng</a:t>
          </a:r>
          <a:r>
            <a:rPr lang="en-US" sz="1300" dirty="0" smtClean="0"/>
            <a:t>, </a:t>
          </a:r>
          <a:r>
            <a:rPr lang="en-US" sz="1300" dirty="0" err="1" smtClean="0"/>
            <a:t>kịp</a:t>
          </a:r>
          <a:r>
            <a:rPr lang="en-US" sz="1300" dirty="0" smtClean="0"/>
            <a:t> </a:t>
          </a:r>
          <a:r>
            <a:rPr lang="en-US" sz="1300" dirty="0" err="1" smtClean="0"/>
            <a:t>thời</a:t>
          </a:r>
          <a:r>
            <a:rPr lang="en-US" sz="1300" dirty="0" smtClean="0"/>
            <a:t> </a:t>
          </a:r>
          <a:r>
            <a:rPr lang="en-US" sz="1300" dirty="0" err="1" smtClean="0"/>
            <a:t>hỗ</a:t>
          </a:r>
          <a:r>
            <a:rPr lang="en-US" sz="1300" dirty="0" smtClean="0"/>
            <a:t> </a:t>
          </a:r>
          <a:r>
            <a:rPr lang="en-US" sz="1300" dirty="0" err="1" smtClean="0"/>
            <a:t>trợ</a:t>
          </a:r>
          <a:r>
            <a:rPr lang="en-US" sz="1300" dirty="0" smtClean="0"/>
            <a:t> </a:t>
          </a:r>
          <a:r>
            <a:rPr lang="en-US" sz="1300" dirty="0" err="1" smtClean="0"/>
            <a:t>khách</a:t>
          </a:r>
          <a:r>
            <a:rPr lang="en-US" sz="1300" dirty="0" smtClean="0"/>
            <a:t> </a:t>
          </a:r>
          <a:r>
            <a:rPr lang="en-US" sz="1300" dirty="0" err="1" smtClean="0"/>
            <a:t>hàng</a:t>
          </a:r>
          <a:r>
            <a:rPr lang="en-US" sz="1300" dirty="0" smtClean="0"/>
            <a:t> </a:t>
          </a:r>
          <a:r>
            <a:rPr lang="en-US" sz="1300" dirty="0" err="1" smtClean="0"/>
            <a:t>khi</a:t>
          </a:r>
          <a:r>
            <a:rPr lang="en-US" sz="1300" dirty="0" smtClean="0"/>
            <a:t> </a:t>
          </a:r>
          <a:r>
            <a:rPr lang="en-US" sz="1300" dirty="0" err="1" smtClean="0"/>
            <a:t>có</a:t>
          </a:r>
          <a:r>
            <a:rPr lang="en-US" sz="1300" dirty="0" smtClean="0"/>
            <a:t> </a:t>
          </a:r>
          <a:r>
            <a:rPr lang="en-US" sz="1300" dirty="0" err="1" smtClean="0"/>
            <a:t>phát</a:t>
          </a:r>
          <a:r>
            <a:rPr lang="en-US" sz="1300" dirty="0" smtClean="0"/>
            <a:t> </a:t>
          </a:r>
          <a:r>
            <a:rPr lang="en-US" sz="1300" dirty="0" err="1" smtClean="0"/>
            <a:t>sinh</a:t>
          </a:r>
          <a:r>
            <a:rPr lang="en-US" sz="1300" dirty="0" smtClean="0"/>
            <a:t>.</a:t>
          </a:r>
          <a:endParaRPr lang="en-US" sz="1300" dirty="0"/>
        </a:p>
      </dgm:t>
    </dgm:pt>
    <dgm:pt modelId="{DCE42BED-1737-40C3-A62A-5121D1F7C1A3}" type="parTrans" cxnId="{2A00D46D-DBF8-4875-BE56-BA1BC102430D}">
      <dgm:prSet/>
      <dgm:spPr/>
      <dgm:t>
        <a:bodyPr/>
        <a:lstStyle/>
        <a:p>
          <a:endParaRPr lang="en-US"/>
        </a:p>
      </dgm:t>
    </dgm:pt>
    <dgm:pt modelId="{BA88E9D4-A11D-441F-9BA9-DE7ECB699428}" type="sibTrans" cxnId="{2A00D46D-DBF8-4875-BE56-BA1BC102430D}">
      <dgm:prSet/>
      <dgm:spPr/>
      <dgm:t>
        <a:bodyPr/>
        <a:lstStyle/>
        <a:p>
          <a:endParaRPr lang="en-US"/>
        </a:p>
      </dgm:t>
    </dgm:pt>
    <dgm:pt modelId="{7201B487-142B-4ACB-9182-E5605D5AB547}" type="pres">
      <dgm:prSet presAssocID="{EE8BE0FD-2BEA-43E7-88C5-8FCA8359DD36}" presName="linear" presStyleCnt="0">
        <dgm:presLayoutVars>
          <dgm:dir/>
          <dgm:resizeHandles val="exact"/>
        </dgm:presLayoutVars>
      </dgm:prSet>
      <dgm:spPr/>
      <dgm:t>
        <a:bodyPr/>
        <a:lstStyle/>
        <a:p>
          <a:endParaRPr lang="en-US"/>
        </a:p>
      </dgm:t>
    </dgm:pt>
    <dgm:pt modelId="{17AE41D2-4BCD-49F0-835F-C719E79C2C0A}" type="pres">
      <dgm:prSet presAssocID="{0011AC74-A323-4286-AA2D-21FC92415F27}" presName="comp" presStyleCnt="0"/>
      <dgm:spPr/>
      <dgm:t>
        <a:bodyPr/>
        <a:lstStyle/>
        <a:p>
          <a:endParaRPr lang="en-US"/>
        </a:p>
      </dgm:t>
    </dgm:pt>
    <dgm:pt modelId="{ACB55812-05C7-4F8B-AF9C-33715A70C005}" type="pres">
      <dgm:prSet presAssocID="{0011AC74-A323-4286-AA2D-21FC92415F27}" presName="box" presStyleLbl="node1" presStyleIdx="0" presStyleCnt="4" custLinFactNeighborX="-523" custLinFactNeighborY="2022"/>
      <dgm:spPr/>
      <dgm:t>
        <a:bodyPr/>
        <a:lstStyle/>
        <a:p>
          <a:endParaRPr lang="en-US"/>
        </a:p>
      </dgm:t>
    </dgm:pt>
    <dgm:pt modelId="{3AE973B0-3A69-4F53-B3EE-CD0307379A4D}" type="pres">
      <dgm:prSet presAssocID="{0011AC74-A323-4286-AA2D-21FC92415F27}" presName="img" presStyleLbl="fgImgPlace1" presStyleIdx="0" presStyleCnt="4" custLinFactNeighborX="-1388" custLinFactNeighborY="-545"/>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0CEC8547-E04A-4019-9576-96A84F3BDE45}" type="pres">
      <dgm:prSet presAssocID="{0011AC74-A323-4286-AA2D-21FC92415F27}" presName="text" presStyleLbl="node1" presStyleIdx="0" presStyleCnt="4">
        <dgm:presLayoutVars>
          <dgm:bulletEnabled val="1"/>
        </dgm:presLayoutVars>
      </dgm:prSet>
      <dgm:spPr/>
      <dgm:t>
        <a:bodyPr/>
        <a:lstStyle/>
        <a:p>
          <a:endParaRPr lang="en-US"/>
        </a:p>
      </dgm:t>
    </dgm:pt>
    <dgm:pt modelId="{0360518C-87F2-432C-BC8B-CD97D74DEDAE}" type="pres">
      <dgm:prSet presAssocID="{85AD9B13-C84E-41DE-BAF7-CBF6CEC85EA5}" presName="spacer" presStyleCnt="0"/>
      <dgm:spPr/>
      <dgm:t>
        <a:bodyPr/>
        <a:lstStyle/>
        <a:p>
          <a:endParaRPr lang="en-US"/>
        </a:p>
      </dgm:t>
    </dgm:pt>
    <dgm:pt modelId="{334DC716-481B-4048-9ED7-65691E86CA57}" type="pres">
      <dgm:prSet presAssocID="{E29338C9-096D-41E1-96E3-403BF701A754}" presName="comp" presStyleCnt="0"/>
      <dgm:spPr/>
      <dgm:t>
        <a:bodyPr/>
        <a:lstStyle/>
        <a:p>
          <a:endParaRPr lang="en-US"/>
        </a:p>
      </dgm:t>
    </dgm:pt>
    <dgm:pt modelId="{72C8F3CF-096D-4B5E-9F92-80F1985A5F52}" type="pres">
      <dgm:prSet presAssocID="{E29338C9-096D-41E1-96E3-403BF701A754}" presName="box" presStyleLbl="node1" presStyleIdx="1" presStyleCnt="4"/>
      <dgm:spPr/>
      <dgm:t>
        <a:bodyPr/>
        <a:lstStyle/>
        <a:p>
          <a:endParaRPr lang="en-US"/>
        </a:p>
      </dgm:t>
    </dgm:pt>
    <dgm:pt modelId="{79256865-E93E-41A2-A6D9-D5271996D4AB}" type="pres">
      <dgm:prSet presAssocID="{E29338C9-096D-41E1-96E3-403BF701A754}" presName="img" presStyleLbl="fgImgPlace1" presStyleIdx="1" presStyleCnt="4" custLinFactNeighborX="785" custLinFactNeighborY="-1100"/>
      <dgm:spPr>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dgm:spPr>
      <dgm:t>
        <a:bodyPr/>
        <a:lstStyle/>
        <a:p>
          <a:endParaRPr lang="en-US"/>
        </a:p>
      </dgm:t>
    </dgm:pt>
    <dgm:pt modelId="{F5F58E0A-B42F-4E35-AAE1-01631148D605}" type="pres">
      <dgm:prSet presAssocID="{E29338C9-096D-41E1-96E3-403BF701A754}" presName="text" presStyleLbl="node1" presStyleIdx="1" presStyleCnt="4">
        <dgm:presLayoutVars>
          <dgm:bulletEnabled val="1"/>
        </dgm:presLayoutVars>
      </dgm:prSet>
      <dgm:spPr/>
      <dgm:t>
        <a:bodyPr/>
        <a:lstStyle/>
        <a:p>
          <a:endParaRPr lang="en-US"/>
        </a:p>
      </dgm:t>
    </dgm:pt>
    <dgm:pt modelId="{7C7D7E7C-AF2A-4C14-A978-D10A57B4A0EB}" type="pres">
      <dgm:prSet presAssocID="{4166D507-F1D5-4CC4-A211-A6C2A3B562A7}" presName="spacer" presStyleCnt="0"/>
      <dgm:spPr/>
      <dgm:t>
        <a:bodyPr/>
        <a:lstStyle/>
        <a:p>
          <a:endParaRPr lang="en-US"/>
        </a:p>
      </dgm:t>
    </dgm:pt>
    <dgm:pt modelId="{F368DFD3-A845-41EA-855D-F7533F2405F4}" type="pres">
      <dgm:prSet presAssocID="{4BA1333D-0880-4B38-8BBC-1F6F4E8A0F72}" presName="comp" presStyleCnt="0"/>
      <dgm:spPr/>
      <dgm:t>
        <a:bodyPr/>
        <a:lstStyle/>
        <a:p>
          <a:endParaRPr lang="en-US"/>
        </a:p>
      </dgm:t>
    </dgm:pt>
    <dgm:pt modelId="{A9E92E14-B20E-4018-A91D-8D4AA07696D5}" type="pres">
      <dgm:prSet presAssocID="{4BA1333D-0880-4B38-8BBC-1F6F4E8A0F72}" presName="box" presStyleLbl="node1" presStyleIdx="2" presStyleCnt="4"/>
      <dgm:spPr/>
      <dgm:t>
        <a:bodyPr/>
        <a:lstStyle/>
        <a:p>
          <a:endParaRPr lang="en-US"/>
        </a:p>
      </dgm:t>
    </dgm:pt>
    <dgm:pt modelId="{DBFC18B8-96BE-4DC8-9CB7-C1801F3D9250}" type="pres">
      <dgm:prSet presAssocID="{4BA1333D-0880-4B38-8BBC-1F6F4E8A0F72}"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66E496E6-0F85-4B56-B851-4615071F5AC7}" type="pres">
      <dgm:prSet presAssocID="{4BA1333D-0880-4B38-8BBC-1F6F4E8A0F72}" presName="text" presStyleLbl="node1" presStyleIdx="2" presStyleCnt="4">
        <dgm:presLayoutVars>
          <dgm:bulletEnabled val="1"/>
        </dgm:presLayoutVars>
      </dgm:prSet>
      <dgm:spPr/>
      <dgm:t>
        <a:bodyPr/>
        <a:lstStyle/>
        <a:p>
          <a:endParaRPr lang="en-US"/>
        </a:p>
      </dgm:t>
    </dgm:pt>
    <dgm:pt modelId="{A4E2033D-E7E1-4231-88B2-000464D9FEED}" type="pres">
      <dgm:prSet presAssocID="{5E2CBA75-1495-4852-AA47-9C4F5F30152B}" presName="spacer" presStyleCnt="0"/>
      <dgm:spPr/>
      <dgm:t>
        <a:bodyPr/>
        <a:lstStyle/>
        <a:p>
          <a:endParaRPr lang="en-US"/>
        </a:p>
      </dgm:t>
    </dgm:pt>
    <dgm:pt modelId="{450BAECB-90FF-42B1-9048-C4E0974AE1F4}" type="pres">
      <dgm:prSet presAssocID="{04C90396-54A1-4344-BB52-47012D58D2E3}" presName="comp" presStyleCnt="0"/>
      <dgm:spPr/>
      <dgm:t>
        <a:bodyPr/>
        <a:lstStyle/>
        <a:p>
          <a:endParaRPr lang="en-US"/>
        </a:p>
      </dgm:t>
    </dgm:pt>
    <dgm:pt modelId="{3ADA0C5E-AED2-431D-985A-4CD9E684E450}" type="pres">
      <dgm:prSet presAssocID="{04C90396-54A1-4344-BB52-47012D58D2E3}" presName="box" presStyleLbl="node1" presStyleIdx="3" presStyleCnt="4" custLinFactNeighborX="-749" custLinFactNeighborY="1293"/>
      <dgm:spPr/>
      <dgm:t>
        <a:bodyPr/>
        <a:lstStyle/>
        <a:p>
          <a:endParaRPr lang="en-US"/>
        </a:p>
      </dgm:t>
    </dgm:pt>
    <dgm:pt modelId="{2F5877D0-1AE7-47CF-8FCA-DDE6FFD0F304}" type="pres">
      <dgm:prSet presAssocID="{04C90396-54A1-4344-BB52-47012D58D2E3}"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F8008847-35A8-4562-92AA-62E267D8462B}" type="pres">
      <dgm:prSet presAssocID="{04C90396-54A1-4344-BB52-47012D58D2E3}" presName="text" presStyleLbl="node1" presStyleIdx="3" presStyleCnt="4">
        <dgm:presLayoutVars>
          <dgm:bulletEnabled val="1"/>
        </dgm:presLayoutVars>
      </dgm:prSet>
      <dgm:spPr/>
      <dgm:t>
        <a:bodyPr/>
        <a:lstStyle/>
        <a:p>
          <a:endParaRPr lang="en-US"/>
        </a:p>
      </dgm:t>
    </dgm:pt>
  </dgm:ptLst>
  <dgm:cxnLst>
    <dgm:cxn modelId="{4602DE9D-1C3A-4B82-8933-5AA497932B2C}" srcId="{EE8BE0FD-2BEA-43E7-88C5-8FCA8359DD36}" destId="{4BA1333D-0880-4B38-8BBC-1F6F4E8A0F72}" srcOrd="2" destOrd="0" parTransId="{231D3750-860E-4A31-A8CB-3DE68E0C9F0C}" sibTransId="{5E2CBA75-1495-4852-AA47-9C4F5F30152B}"/>
    <dgm:cxn modelId="{F992D8AA-97D4-489C-902D-663E187E8445}" type="presOf" srcId="{450B8FA5-A157-4C2D-8D60-5189EDC247AB}" destId="{72C8F3CF-096D-4B5E-9F92-80F1985A5F52}" srcOrd="0" destOrd="1" presId="urn:microsoft.com/office/officeart/2005/8/layout/vList4"/>
    <dgm:cxn modelId="{B42516DA-2BCC-40AC-AA50-F54A89ABDBB9}" type="presOf" srcId="{E29338C9-096D-41E1-96E3-403BF701A754}" destId="{72C8F3CF-096D-4B5E-9F92-80F1985A5F52}" srcOrd="0" destOrd="0" presId="urn:microsoft.com/office/officeart/2005/8/layout/vList4"/>
    <dgm:cxn modelId="{4DF516F2-D7EB-4B09-955D-F02A7E115017}" type="presOf" srcId="{EE8BE0FD-2BEA-43E7-88C5-8FCA8359DD36}" destId="{7201B487-142B-4ACB-9182-E5605D5AB547}" srcOrd="0" destOrd="0" presId="urn:microsoft.com/office/officeart/2005/8/layout/vList4"/>
    <dgm:cxn modelId="{27E4619E-7F12-4807-AF8B-868D973D3B99}" type="presOf" srcId="{C9B8C08A-8D7A-4E14-A273-F852EE870790}" destId="{0CEC8547-E04A-4019-9576-96A84F3BDE45}" srcOrd="1" destOrd="2" presId="urn:microsoft.com/office/officeart/2005/8/layout/vList4"/>
    <dgm:cxn modelId="{B538B865-7B54-4C98-BD01-EEEDB9DFDEF6}" type="presOf" srcId="{FBFFFB82-D655-4180-82A2-E621FA751A13}" destId="{A9E92E14-B20E-4018-A91D-8D4AA07696D5}" srcOrd="0" destOrd="1" presId="urn:microsoft.com/office/officeart/2005/8/layout/vList4"/>
    <dgm:cxn modelId="{ED1D899D-AAED-478A-8FE6-88F9C07C87C3}" type="presOf" srcId="{BB5C1149-C864-4955-9268-F1E7DB5FB3C0}" destId="{0CEC8547-E04A-4019-9576-96A84F3BDE45}" srcOrd="1" destOrd="1" presId="urn:microsoft.com/office/officeart/2005/8/layout/vList4"/>
    <dgm:cxn modelId="{4DC536E6-ED27-4BCE-8934-42CA196412B5}" type="presOf" srcId="{4BA1333D-0880-4B38-8BBC-1F6F4E8A0F72}" destId="{66E496E6-0F85-4B56-B851-4615071F5AC7}" srcOrd="1" destOrd="0" presId="urn:microsoft.com/office/officeart/2005/8/layout/vList4"/>
    <dgm:cxn modelId="{431253A9-5DF8-4893-BAB7-D5FE25FE9E0B}" type="presOf" srcId="{FBFFFB82-D655-4180-82A2-E621FA751A13}" destId="{66E496E6-0F85-4B56-B851-4615071F5AC7}" srcOrd="1" destOrd="1" presId="urn:microsoft.com/office/officeart/2005/8/layout/vList4"/>
    <dgm:cxn modelId="{EC7B3D2F-3C4C-4817-93F7-ACE4840281C8}" type="presOf" srcId="{450B8FA5-A157-4C2D-8D60-5189EDC247AB}" destId="{F5F58E0A-B42F-4E35-AAE1-01631148D605}" srcOrd="1" destOrd="1" presId="urn:microsoft.com/office/officeart/2005/8/layout/vList4"/>
    <dgm:cxn modelId="{C9FEF97B-57B6-4417-8096-CFD5D35DCBF3}" srcId="{0011AC74-A323-4286-AA2D-21FC92415F27}" destId="{BB5C1149-C864-4955-9268-F1E7DB5FB3C0}" srcOrd="0" destOrd="0" parTransId="{C0BE9681-C7E3-422D-8AC7-0D8FFB1F8114}" sibTransId="{F83F32BF-568A-4267-96CE-FD292CA8658E}"/>
    <dgm:cxn modelId="{25AA562C-131C-40C5-8A5C-0E25CCB85DD2}" type="presOf" srcId="{04C90396-54A1-4344-BB52-47012D58D2E3}" destId="{3ADA0C5E-AED2-431D-985A-4CD9E684E450}" srcOrd="0" destOrd="0" presId="urn:microsoft.com/office/officeart/2005/8/layout/vList4"/>
    <dgm:cxn modelId="{BC3BA988-BF72-47FF-88B1-4D56C70329C1}" type="presOf" srcId="{E29338C9-096D-41E1-96E3-403BF701A754}" destId="{F5F58E0A-B42F-4E35-AAE1-01631148D605}" srcOrd="1" destOrd="0" presId="urn:microsoft.com/office/officeart/2005/8/layout/vList4"/>
    <dgm:cxn modelId="{44CADF9F-269A-4E58-91C5-7E7E14CFD442}" type="presOf" srcId="{4BA1333D-0880-4B38-8BBC-1F6F4E8A0F72}" destId="{A9E92E14-B20E-4018-A91D-8D4AA07696D5}" srcOrd="0" destOrd="0" presId="urn:microsoft.com/office/officeart/2005/8/layout/vList4"/>
    <dgm:cxn modelId="{AE23D6F4-EC7D-4510-A7A3-0F4204C95117}" srcId="{0011AC74-A323-4286-AA2D-21FC92415F27}" destId="{C9B8C08A-8D7A-4E14-A273-F852EE870790}" srcOrd="1" destOrd="0" parTransId="{5F511704-4A7E-43F3-BF2B-0DF556D0A0C4}" sibTransId="{6723B535-0418-495E-A33B-4AED4B59C870}"/>
    <dgm:cxn modelId="{E4F55CC2-37AD-43E2-8CA8-DA0E4449A46A}" type="presOf" srcId="{0011AC74-A323-4286-AA2D-21FC92415F27}" destId="{ACB55812-05C7-4F8B-AF9C-33715A70C005}" srcOrd="0" destOrd="0" presId="urn:microsoft.com/office/officeart/2005/8/layout/vList4"/>
    <dgm:cxn modelId="{CB17EBF5-C556-4C0D-AC5D-E379F6364B98}" type="presOf" srcId="{C9B8C08A-8D7A-4E14-A273-F852EE870790}" destId="{ACB55812-05C7-4F8B-AF9C-33715A70C005}" srcOrd="0" destOrd="2" presId="urn:microsoft.com/office/officeart/2005/8/layout/vList4"/>
    <dgm:cxn modelId="{4F3DFAE5-D2D2-48F3-B812-D6CB0BA95792}" type="presOf" srcId="{BB5C1149-C864-4955-9268-F1E7DB5FB3C0}" destId="{ACB55812-05C7-4F8B-AF9C-33715A70C005}" srcOrd="0" destOrd="1" presId="urn:microsoft.com/office/officeart/2005/8/layout/vList4"/>
    <dgm:cxn modelId="{CBA60375-CAE0-48A9-94E8-AE6684151734}" type="presOf" srcId="{04C90396-54A1-4344-BB52-47012D58D2E3}" destId="{F8008847-35A8-4562-92AA-62E267D8462B}" srcOrd="1" destOrd="0" presId="urn:microsoft.com/office/officeart/2005/8/layout/vList4"/>
    <dgm:cxn modelId="{01839127-617A-4FC1-8A08-E38A1915DABE}" type="presOf" srcId="{0011AC74-A323-4286-AA2D-21FC92415F27}" destId="{0CEC8547-E04A-4019-9576-96A84F3BDE45}" srcOrd="1" destOrd="0" presId="urn:microsoft.com/office/officeart/2005/8/layout/vList4"/>
    <dgm:cxn modelId="{CB13A250-83CC-473B-B367-6EE47DB03562}" srcId="{EE8BE0FD-2BEA-43E7-88C5-8FCA8359DD36}" destId="{E29338C9-096D-41E1-96E3-403BF701A754}" srcOrd="1" destOrd="0" parTransId="{68922F96-4A0A-4DF7-BE19-FD187F3B8F50}" sibTransId="{4166D507-F1D5-4CC4-A211-A6C2A3B562A7}"/>
    <dgm:cxn modelId="{C5FFCC23-8154-413F-B179-62C61D3D7069}" srcId="{4BA1333D-0880-4B38-8BBC-1F6F4E8A0F72}" destId="{FBFFFB82-D655-4180-82A2-E621FA751A13}" srcOrd="0" destOrd="0" parTransId="{42F66CED-C40F-4AC2-B958-F6C6E41F112B}" sibTransId="{8EEEAEDB-F4D4-4B5D-BF54-E9D3339CFD76}"/>
    <dgm:cxn modelId="{097678BC-5DC6-4FEA-8450-EC3C4836F713}" srcId="{EE8BE0FD-2BEA-43E7-88C5-8FCA8359DD36}" destId="{0011AC74-A323-4286-AA2D-21FC92415F27}" srcOrd="0" destOrd="0" parTransId="{07280A2D-0ECD-4DE1-843B-A80380935E9E}" sibTransId="{85AD9B13-C84E-41DE-BAF7-CBF6CEC85EA5}"/>
    <dgm:cxn modelId="{D2CCEC0D-688B-4AA1-AD77-111DC1B9D668}" srcId="{E29338C9-096D-41E1-96E3-403BF701A754}" destId="{450B8FA5-A157-4C2D-8D60-5189EDC247AB}" srcOrd="0" destOrd="0" parTransId="{7CB07236-DC99-4453-B43C-A207D15F91CB}" sibTransId="{1DF77B62-CCEC-4CBF-A2FD-FE82D6C90AF9}"/>
    <dgm:cxn modelId="{2A00D46D-DBF8-4875-BE56-BA1BC102430D}" srcId="{EE8BE0FD-2BEA-43E7-88C5-8FCA8359DD36}" destId="{04C90396-54A1-4344-BB52-47012D58D2E3}" srcOrd="3" destOrd="0" parTransId="{DCE42BED-1737-40C3-A62A-5121D1F7C1A3}" sibTransId="{BA88E9D4-A11D-441F-9BA9-DE7ECB699428}"/>
    <dgm:cxn modelId="{4389CB76-EFF1-40C3-A776-1FCC72F04B0A}" type="presParOf" srcId="{7201B487-142B-4ACB-9182-E5605D5AB547}" destId="{17AE41D2-4BCD-49F0-835F-C719E79C2C0A}" srcOrd="0" destOrd="0" presId="urn:microsoft.com/office/officeart/2005/8/layout/vList4"/>
    <dgm:cxn modelId="{9AEE83DE-52D7-45EE-A724-AE2D1EF28AFD}" type="presParOf" srcId="{17AE41D2-4BCD-49F0-835F-C719E79C2C0A}" destId="{ACB55812-05C7-4F8B-AF9C-33715A70C005}" srcOrd="0" destOrd="0" presId="urn:microsoft.com/office/officeart/2005/8/layout/vList4"/>
    <dgm:cxn modelId="{E75DF73B-C851-4AAE-A120-58EC4B8D49E4}" type="presParOf" srcId="{17AE41D2-4BCD-49F0-835F-C719E79C2C0A}" destId="{3AE973B0-3A69-4F53-B3EE-CD0307379A4D}" srcOrd="1" destOrd="0" presId="urn:microsoft.com/office/officeart/2005/8/layout/vList4"/>
    <dgm:cxn modelId="{DCB48FBC-242F-49B0-9A8D-0CED0842E684}" type="presParOf" srcId="{17AE41D2-4BCD-49F0-835F-C719E79C2C0A}" destId="{0CEC8547-E04A-4019-9576-96A84F3BDE45}" srcOrd="2" destOrd="0" presId="urn:microsoft.com/office/officeart/2005/8/layout/vList4"/>
    <dgm:cxn modelId="{436FB239-041D-4EEB-8CA8-7CD3554F679E}" type="presParOf" srcId="{7201B487-142B-4ACB-9182-E5605D5AB547}" destId="{0360518C-87F2-432C-BC8B-CD97D74DEDAE}" srcOrd="1" destOrd="0" presId="urn:microsoft.com/office/officeart/2005/8/layout/vList4"/>
    <dgm:cxn modelId="{7954591A-FB55-4C80-8EC1-75C20CB30CDE}" type="presParOf" srcId="{7201B487-142B-4ACB-9182-E5605D5AB547}" destId="{334DC716-481B-4048-9ED7-65691E86CA57}" srcOrd="2" destOrd="0" presId="urn:microsoft.com/office/officeart/2005/8/layout/vList4"/>
    <dgm:cxn modelId="{D0C0EF37-FA1E-4DFE-A97A-AD154A4961B2}" type="presParOf" srcId="{334DC716-481B-4048-9ED7-65691E86CA57}" destId="{72C8F3CF-096D-4B5E-9F92-80F1985A5F52}" srcOrd="0" destOrd="0" presId="urn:microsoft.com/office/officeart/2005/8/layout/vList4"/>
    <dgm:cxn modelId="{BF134745-9860-4503-AD84-80FBEF9DA768}" type="presParOf" srcId="{334DC716-481B-4048-9ED7-65691E86CA57}" destId="{79256865-E93E-41A2-A6D9-D5271996D4AB}" srcOrd="1" destOrd="0" presId="urn:microsoft.com/office/officeart/2005/8/layout/vList4"/>
    <dgm:cxn modelId="{54338D05-7D4D-4C0A-A8B9-2C626001E737}" type="presParOf" srcId="{334DC716-481B-4048-9ED7-65691E86CA57}" destId="{F5F58E0A-B42F-4E35-AAE1-01631148D605}" srcOrd="2" destOrd="0" presId="urn:microsoft.com/office/officeart/2005/8/layout/vList4"/>
    <dgm:cxn modelId="{50935034-826C-47C8-9C26-7F4419419B99}" type="presParOf" srcId="{7201B487-142B-4ACB-9182-E5605D5AB547}" destId="{7C7D7E7C-AF2A-4C14-A978-D10A57B4A0EB}" srcOrd="3" destOrd="0" presId="urn:microsoft.com/office/officeart/2005/8/layout/vList4"/>
    <dgm:cxn modelId="{352CBF6E-A658-4363-AAA9-E83EA32F22FB}" type="presParOf" srcId="{7201B487-142B-4ACB-9182-E5605D5AB547}" destId="{F368DFD3-A845-41EA-855D-F7533F2405F4}" srcOrd="4" destOrd="0" presId="urn:microsoft.com/office/officeart/2005/8/layout/vList4"/>
    <dgm:cxn modelId="{F859F822-AC60-4E8E-BE99-F45F4EA54232}" type="presParOf" srcId="{F368DFD3-A845-41EA-855D-F7533F2405F4}" destId="{A9E92E14-B20E-4018-A91D-8D4AA07696D5}" srcOrd="0" destOrd="0" presId="urn:microsoft.com/office/officeart/2005/8/layout/vList4"/>
    <dgm:cxn modelId="{DD843519-AE0F-480D-9645-39516440305C}" type="presParOf" srcId="{F368DFD3-A845-41EA-855D-F7533F2405F4}" destId="{DBFC18B8-96BE-4DC8-9CB7-C1801F3D9250}" srcOrd="1" destOrd="0" presId="urn:microsoft.com/office/officeart/2005/8/layout/vList4"/>
    <dgm:cxn modelId="{7DC66956-5156-472A-AA88-5AD9C2BC7861}" type="presParOf" srcId="{F368DFD3-A845-41EA-855D-F7533F2405F4}" destId="{66E496E6-0F85-4B56-B851-4615071F5AC7}" srcOrd="2" destOrd="0" presId="urn:microsoft.com/office/officeart/2005/8/layout/vList4"/>
    <dgm:cxn modelId="{AD4DDD64-1BC9-4131-B672-1D9F59BF76C8}" type="presParOf" srcId="{7201B487-142B-4ACB-9182-E5605D5AB547}" destId="{A4E2033D-E7E1-4231-88B2-000464D9FEED}" srcOrd="5" destOrd="0" presId="urn:microsoft.com/office/officeart/2005/8/layout/vList4"/>
    <dgm:cxn modelId="{712E5BD7-DF23-4BD8-921D-6C6933278041}" type="presParOf" srcId="{7201B487-142B-4ACB-9182-E5605D5AB547}" destId="{450BAECB-90FF-42B1-9048-C4E0974AE1F4}" srcOrd="6" destOrd="0" presId="urn:microsoft.com/office/officeart/2005/8/layout/vList4"/>
    <dgm:cxn modelId="{4FC123C8-3831-4B4A-AD85-070AF016A9B2}" type="presParOf" srcId="{450BAECB-90FF-42B1-9048-C4E0974AE1F4}" destId="{3ADA0C5E-AED2-431D-985A-4CD9E684E450}" srcOrd="0" destOrd="0" presId="urn:microsoft.com/office/officeart/2005/8/layout/vList4"/>
    <dgm:cxn modelId="{3DEFF6F2-B203-4A97-8619-850AE366DEE7}" type="presParOf" srcId="{450BAECB-90FF-42B1-9048-C4E0974AE1F4}" destId="{2F5877D0-1AE7-47CF-8FCA-DDE6FFD0F304}" srcOrd="1" destOrd="0" presId="urn:microsoft.com/office/officeart/2005/8/layout/vList4"/>
    <dgm:cxn modelId="{AE49ADFC-AB9E-48AB-A3FA-307A16305270}" type="presParOf" srcId="{450BAECB-90FF-42B1-9048-C4E0974AE1F4}" destId="{F8008847-35A8-4562-92AA-62E267D8462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9A0D21-E9D4-4458-AF06-5B91AFFD4E9C}" type="doc">
      <dgm:prSet loTypeId="urn:microsoft.com/office/officeart/2005/8/layout/arrow2" loCatId="process" qsTypeId="urn:microsoft.com/office/officeart/2005/8/quickstyle/simple5" qsCatId="simple" csTypeId="urn:microsoft.com/office/officeart/2005/8/colors/colorful1" csCatId="colorful" phldr="1"/>
      <dgm:spPr/>
    </dgm:pt>
    <dgm:pt modelId="{C8508ED9-D0BB-4921-A37C-CD50FF1C7F94}">
      <dgm:prSet phldrT="[Text]" custT="1"/>
      <dgm:spPr/>
      <dgm:t>
        <a:bodyPr/>
        <a:lstStyle/>
        <a:p>
          <a:r>
            <a:rPr lang="vi-VN" sz="1200" dirty="0" smtClean="0">
              <a:latin typeface="Arial" pitchFamily="34" charset="0"/>
              <a:cs typeface="Arial" pitchFamily="34" charset="0"/>
            </a:rPr>
            <a:t>Tiên phong trong việc khai thác những sản phẩm độc đáo chất lượng cao và có cơ hội độc quyền</a:t>
          </a:r>
          <a:endParaRPr lang="en-US" sz="1200" dirty="0"/>
        </a:p>
      </dgm:t>
    </dgm:pt>
    <dgm:pt modelId="{5924DC6F-73B3-4102-AC1C-9EE5E728E60E}" type="parTrans" cxnId="{B57A8EE5-AA14-4302-B722-27E127E87C0C}">
      <dgm:prSet/>
      <dgm:spPr/>
      <dgm:t>
        <a:bodyPr/>
        <a:lstStyle/>
        <a:p>
          <a:endParaRPr lang="en-US"/>
        </a:p>
      </dgm:t>
    </dgm:pt>
    <dgm:pt modelId="{05B6B888-E899-4415-A8B6-02AB7AD491BC}" type="sibTrans" cxnId="{B57A8EE5-AA14-4302-B722-27E127E87C0C}">
      <dgm:prSet/>
      <dgm:spPr/>
      <dgm:t>
        <a:bodyPr/>
        <a:lstStyle/>
        <a:p>
          <a:endParaRPr lang="en-US"/>
        </a:p>
      </dgm:t>
    </dgm:pt>
    <dgm:pt modelId="{1B2FD946-230D-4627-BE8D-85FBBBE1D86F}">
      <dgm:prSet phldrT="[Text]" custT="1"/>
      <dgm:spPr/>
      <dgm:t>
        <a:bodyPr/>
        <a:lstStyle/>
        <a:p>
          <a:r>
            <a:rPr lang="vi-VN" sz="1200" dirty="0" smtClean="0">
              <a:latin typeface="Arial" pitchFamily="34" charset="0"/>
              <a:cs typeface="Arial" pitchFamily="34" charset="0"/>
            </a:rPr>
            <a:t>Đào tạo và phát triển các nhân viên để trở thành những chuyên gia trong công việc và lĩnh vực hoạt động của mình, luôn cập nhật công nghệ quản trị hiện đại để đổi mới trong hệ thống và các qui trình làm việc</a:t>
          </a:r>
          <a:endParaRPr lang="en-US" sz="1200" dirty="0"/>
        </a:p>
      </dgm:t>
    </dgm:pt>
    <dgm:pt modelId="{4FB9EE09-BC0E-4CFF-A1B1-4755D32A13B2}" type="parTrans" cxnId="{02EED32B-5993-4DA5-A15E-A8E9F02BFA61}">
      <dgm:prSet/>
      <dgm:spPr/>
      <dgm:t>
        <a:bodyPr/>
        <a:lstStyle/>
        <a:p>
          <a:endParaRPr lang="en-US"/>
        </a:p>
      </dgm:t>
    </dgm:pt>
    <dgm:pt modelId="{FD37B3D3-D83A-40E7-BFB7-42C6499B3740}" type="sibTrans" cxnId="{02EED32B-5993-4DA5-A15E-A8E9F02BFA61}">
      <dgm:prSet/>
      <dgm:spPr/>
      <dgm:t>
        <a:bodyPr/>
        <a:lstStyle/>
        <a:p>
          <a:endParaRPr lang="en-US"/>
        </a:p>
      </dgm:t>
    </dgm:pt>
    <dgm:pt modelId="{2A7225AB-CF5B-4706-AD2B-13F3A3795D52}">
      <dgm:prSet phldrT="[Text]" custT="1"/>
      <dgm:spPr/>
      <dgm:t>
        <a:bodyPr/>
        <a:lstStyle/>
        <a:p>
          <a:r>
            <a:rPr lang="en-US" sz="1200" dirty="0" err="1" smtClean="0">
              <a:latin typeface="Arial" panose="020B0604020202020204" pitchFamily="34" charset="0"/>
              <a:cs typeface="Arial" panose="020B0604020202020204" pitchFamily="34" charset="0"/>
            </a:rPr>
            <a:t>Luôn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cập</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nhật</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công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nghệ</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quản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trị</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hiện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đại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để</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đổi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mới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trong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hệ</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thống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và</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các</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quy</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trình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làm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cho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khách</a:t>
          </a:r>
          <a:r>
            <a:rPr lang="en-US" sz="1200" dirty="0" smtClean="0">
              <a:latin typeface="Arial" panose="020B0604020202020204" pitchFamily="34" charset="0"/>
              <a:cs typeface="Arial" panose="020B0604020202020204" pitchFamily="34" charset="0"/>
            </a:rPr>
            <a:t> hang </a:t>
          </a:r>
          <a:r>
            <a:rPr lang="en-US" sz="1200" dirty="0" err="1" smtClean="0">
              <a:latin typeface="Arial" panose="020B0604020202020204" pitchFamily="34" charset="0"/>
              <a:cs typeface="Arial" panose="020B0604020202020204" pitchFamily="34" charset="0"/>
            </a:rPr>
            <a:t>và</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đối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tác</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dễ</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dàng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truy</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cập</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và</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tiếp</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cận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Hoàng</a:t>
          </a:r>
          <a:r>
            <a:rPr lang="en-US" sz="1200" dirty="0" smtClean="0">
              <a:latin typeface="Arial" panose="020B0604020202020204" pitchFamily="34" charset="0"/>
              <a:cs typeface="Arial" panose="020B0604020202020204" pitchFamily="34" charset="0"/>
            </a:rPr>
            <a:t> Minh</a:t>
          </a:r>
          <a:endParaRPr lang="en-US" sz="1200" dirty="0">
            <a:latin typeface="Arial" panose="020B0604020202020204" pitchFamily="34" charset="0"/>
            <a:cs typeface="Arial" panose="020B0604020202020204" pitchFamily="34" charset="0"/>
          </a:endParaRPr>
        </a:p>
      </dgm:t>
    </dgm:pt>
    <dgm:pt modelId="{9D256045-E33A-4B8E-8FD7-63552F7FD699}" type="parTrans" cxnId="{226284C6-F9B1-497F-A99C-752999FB437B}">
      <dgm:prSet/>
      <dgm:spPr/>
      <dgm:t>
        <a:bodyPr/>
        <a:lstStyle/>
        <a:p>
          <a:endParaRPr lang="en-US"/>
        </a:p>
      </dgm:t>
    </dgm:pt>
    <dgm:pt modelId="{BA607A98-C093-44BB-B990-2D3A072B90F3}" type="sibTrans" cxnId="{226284C6-F9B1-497F-A99C-752999FB437B}">
      <dgm:prSet/>
      <dgm:spPr/>
      <dgm:t>
        <a:bodyPr/>
        <a:lstStyle/>
        <a:p>
          <a:endParaRPr lang="en-US"/>
        </a:p>
      </dgm:t>
    </dgm:pt>
    <dgm:pt modelId="{BC9E1513-36D7-43D0-A7CD-A527D458C2DD}">
      <dgm:prSet phldrT="[Text]" custT="1"/>
      <dgm:spPr/>
      <dgm:t>
        <a:bodyPr/>
        <a:lstStyle/>
        <a:p>
          <a:r>
            <a:rPr lang="en-US" sz="1200" dirty="0" err="1" smtClean="0">
              <a:latin typeface="Arial" panose="020B0604020202020204" pitchFamily="34" charset="0"/>
              <a:cs typeface="Arial" panose="020B0604020202020204" pitchFamily="34" charset="0"/>
            </a:rPr>
            <a:t>Tạo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ra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môi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trường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làm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việc</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chuyên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nghiệp</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năng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động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và</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ấm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áp</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cải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thiện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và</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nâng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cao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mức</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sống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cho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nhân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viên</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phát</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huy</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tối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mọi</a:t>
          </a:r>
          <a:r>
            <a:rPr lang="en-US" sz="1200" dirty="0" smtClean="0">
              <a:latin typeface="Arial" panose="020B0604020202020204" pitchFamily="34" charset="0"/>
              <a:cs typeface="Arial" panose="020B0604020202020204" pitchFamily="34" charset="0"/>
            </a:rPr>
            <a:t> ý </a:t>
          </a:r>
          <a:r>
            <a:rPr lang="en-US" sz="1200" dirty="0" err="1" smtClean="0">
              <a:latin typeface="Arial" panose="020B0604020202020204" pitchFamily="34" charset="0"/>
              <a:cs typeface="Arial" panose="020B0604020202020204" pitchFamily="34" charset="0"/>
            </a:rPr>
            <a:t>tưởng</a:t>
          </a:r>
          <a:r>
            <a:rPr lang="en-US" sz="1200" dirty="0" smtClean="0">
              <a:latin typeface="Arial" panose="020B0604020202020204" pitchFamily="34" charset="0"/>
              <a:cs typeface="Arial" panose="020B0604020202020204" pitchFamily="34" charset="0"/>
            </a:rPr>
            <a:t> sang </a:t>
          </a:r>
          <a:r>
            <a:rPr lang="en-US" sz="1200" dirty="0" err="1" smtClean="0">
              <a:latin typeface="Arial" panose="020B0604020202020204" pitchFamily="34" charset="0"/>
              <a:cs typeface="Arial" panose="020B0604020202020204" pitchFamily="34" charset="0"/>
            </a:rPr>
            <a:t>tạo</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của</a:t>
          </a:r>
          <a:r>
            <a:rPr lang="en-US" sz="1200" dirty="0" smtClean="0">
              <a:latin typeface="Arial" panose="020B0604020202020204" pitchFamily="34" charset="0"/>
              <a:cs typeface="Arial" panose="020B0604020202020204" pitchFamily="34" charset="0"/>
            </a:rPr>
            <a:t> con </a:t>
          </a:r>
          <a:r>
            <a:rPr lang="en-US" sz="1200" dirty="0" err="1" smtClean="0">
              <a:latin typeface="Arial" panose="020B0604020202020204" pitchFamily="34" charset="0"/>
              <a:cs typeface="Arial" panose="020B0604020202020204" pitchFamily="34" charset="0"/>
            </a:rPr>
            <a:t>người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trong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mái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nhà</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chung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Hoàng</a:t>
          </a:r>
          <a:r>
            <a:rPr lang="en-US" sz="1200" dirty="0" smtClean="0">
              <a:latin typeface="Arial" panose="020B0604020202020204" pitchFamily="34" charset="0"/>
              <a:cs typeface="Arial" panose="020B0604020202020204" pitchFamily="34" charset="0"/>
            </a:rPr>
            <a:t> Minh</a:t>
          </a:r>
          <a:endParaRPr lang="en-US" sz="1200" dirty="0">
            <a:latin typeface="Arial" panose="020B0604020202020204" pitchFamily="34" charset="0"/>
            <a:cs typeface="Arial" panose="020B0604020202020204" pitchFamily="34" charset="0"/>
          </a:endParaRPr>
        </a:p>
      </dgm:t>
    </dgm:pt>
    <dgm:pt modelId="{C9522510-D783-4E69-84B7-89DF137A6AF5}" type="parTrans" cxnId="{54C5DD43-5091-4A50-85CC-D3E7010B7FBF}">
      <dgm:prSet/>
      <dgm:spPr/>
      <dgm:t>
        <a:bodyPr/>
        <a:lstStyle/>
        <a:p>
          <a:endParaRPr lang="en-US"/>
        </a:p>
      </dgm:t>
    </dgm:pt>
    <dgm:pt modelId="{07774EB5-5BC0-47EE-AF87-8F80F8B6ED99}" type="sibTrans" cxnId="{54C5DD43-5091-4A50-85CC-D3E7010B7FBF}">
      <dgm:prSet/>
      <dgm:spPr/>
      <dgm:t>
        <a:bodyPr/>
        <a:lstStyle/>
        <a:p>
          <a:endParaRPr lang="en-US"/>
        </a:p>
      </dgm:t>
    </dgm:pt>
    <dgm:pt modelId="{9E9D0DAC-0293-4BD9-A709-A05C2DFB1A3E}">
      <dgm:prSet phldrT="[Text]" custT="1"/>
      <dgm:spPr/>
      <dgm:t>
        <a:bodyPr/>
        <a:lstStyle/>
        <a:p>
          <a:r>
            <a:rPr lang="en-US" sz="1200" dirty="0" err="1" smtClean="0">
              <a:latin typeface="Arial" panose="020B0604020202020204" pitchFamily="34" charset="0"/>
              <a:cs typeface="Arial" panose="020B0604020202020204" pitchFamily="34" charset="0"/>
            </a:rPr>
            <a:t>Nâng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cao</a:t>
          </a:r>
          <a:r>
            <a:rPr lang="en-US" sz="1200" dirty="0" smtClean="0">
              <a:latin typeface="Arial" panose="020B0604020202020204" pitchFamily="34" charset="0"/>
              <a:cs typeface="Arial" panose="020B0604020202020204" pitchFamily="34" charset="0"/>
            </a:rPr>
            <a:t> ý </a:t>
          </a:r>
          <a:r>
            <a:rPr lang="en-US" sz="1200" dirty="0" err="1" smtClean="0">
              <a:latin typeface="Arial" panose="020B0604020202020204" pitchFamily="34" charset="0"/>
              <a:cs typeface="Arial" panose="020B0604020202020204" pitchFamily="34" charset="0"/>
            </a:rPr>
            <a:t>thức</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trách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nhiệm</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xã</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hội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cộng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đồng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trong</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quá</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trình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hội</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nhập</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kinh</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tế</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của</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quốc</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gia</a:t>
          </a:r>
          <a:endParaRPr lang="en-US" sz="1200" dirty="0">
            <a:latin typeface="Arial" panose="020B0604020202020204" pitchFamily="34" charset="0"/>
            <a:cs typeface="Arial" panose="020B0604020202020204" pitchFamily="34" charset="0"/>
          </a:endParaRPr>
        </a:p>
      </dgm:t>
    </dgm:pt>
    <dgm:pt modelId="{862B3940-029D-41F0-B058-9FDCA13E9CF8}" type="parTrans" cxnId="{69482A3C-0F39-429E-A339-C57FE1127C32}">
      <dgm:prSet/>
      <dgm:spPr/>
      <dgm:t>
        <a:bodyPr/>
        <a:lstStyle/>
        <a:p>
          <a:endParaRPr lang="en-US"/>
        </a:p>
      </dgm:t>
    </dgm:pt>
    <dgm:pt modelId="{C19DE953-060B-49A9-9887-D63B9B5E5967}" type="sibTrans" cxnId="{69482A3C-0F39-429E-A339-C57FE1127C32}">
      <dgm:prSet/>
      <dgm:spPr/>
      <dgm:t>
        <a:bodyPr/>
        <a:lstStyle/>
        <a:p>
          <a:endParaRPr lang="en-US"/>
        </a:p>
      </dgm:t>
    </dgm:pt>
    <dgm:pt modelId="{EC5A111E-485A-4906-B005-FCEA52B50B74}" type="pres">
      <dgm:prSet presAssocID="{069A0D21-E9D4-4458-AF06-5B91AFFD4E9C}" presName="arrowDiagram" presStyleCnt="0">
        <dgm:presLayoutVars>
          <dgm:chMax val="5"/>
          <dgm:dir/>
          <dgm:resizeHandles val="exact"/>
        </dgm:presLayoutVars>
      </dgm:prSet>
      <dgm:spPr/>
    </dgm:pt>
    <dgm:pt modelId="{7F2E54AE-F6D2-471E-B27E-A526A32EFE09}" type="pres">
      <dgm:prSet presAssocID="{069A0D21-E9D4-4458-AF06-5B91AFFD4E9C}" presName="arrow" presStyleLbl="bgShp" presStyleIdx="0" presStyleCnt="1" custLinFactNeighborX="-17719" custLinFactNeighborY="-3333"/>
      <dgm:spPr/>
    </dgm:pt>
    <dgm:pt modelId="{EB1FCF7C-F376-45B9-9B76-BCAA40A0C93C}" type="pres">
      <dgm:prSet presAssocID="{069A0D21-E9D4-4458-AF06-5B91AFFD4E9C}" presName="arrowDiagram5" presStyleCnt="0"/>
      <dgm:spPr/>
    </dgm:pt>
    <dgm:pt modelId="{0EE51352-A830-4B7A-A876-3025A275B39E}" type="pres">
      <dgm:prSet presAssocID="{C8508ED9-D0BB-4921-A37C-CD50FF1C7F94}" presName="bullet5a" presStyleLbl="node1" presStyleIdx="0" presStyleCnt="5" custLinFactX="-240250" custLinFactY="-200000" custLinFactNeighborX="-300000" custLinFactNeighborY="-298737"/>
      <dgm:spPr/>
    </dgm:pt>
    <dgm:pt modelId="{97845F4C-0DD2-4C71-BADD-C50B6F0BC7CF}" type="pres">
      <dgm:prSet presAssocID="{C8508ED9-D0BB-4921-A37C-CD50FF1C7F94}" presName="textBox5a" presStyleLbl="revTx" presStyleIdx="0" presStyleCnt="5" custScaleX="127313" custScaleY="177694" custLinFactNeighborX="-85007" custLinFactNeighborY="-32546">
        <dgm:presLayoutVars>
          <dgm:bulletEnabled val="1"/>
        </dgm:presLayoutVars>
      </dgm:prSet>
      <dgm:spPr/>
      <dgm:t>
        <a:bodyPr/>
        <a:lstStyle/>
        <a:p>
          <a:endParaRPr lang="en-US"/>
        </a:p>
      </dgm:t>
    </dgm:pt>
    <dgm:pt modelId="{B9A9D191-581C-4981-B4F0-3D1A8CA6B4B6}" type="pres">
      <dgm:prSet presAssocID="{1B2FD946-230D-4627-BE8D-85FBBBE1D86F}" presName="bullet5b" presStyleLbl="node1" presStyleIdx="1" presStyleCnt="5" custLinFactX="-100000" custLinFactY="-186243" custLinFactNeighborX="-115623" custLinFactNeighborY="-200000"/>
      <dgm:spPr/>
    </dgm:pt>
    <dgm:pt modelId="{0361EEF5-52BF-4009-90EC-98A2D19F59FA}" type="pres">
      <dgm:prSet presAssocID="{1B2FD946-230D-4627-BE8D-85FBBBE1D86F}" presName="textBox5b" presStyleLbl="revTx" presStyleIdx="1" presStyleCnt="5" custScaleX="130214" custScaleY="141962" custLinFactNeighborX="-28956" custLinFactNeighborY="-30532">
        <dgm:presLayoutVars>
          <dgm:bulletEnabled val="1"/>
        </dgm:presLayoutVars>
      </dgm:prSet>
      <dgm:spPr/>
      <dgm:t>
        <a:bodyPr/>
        <a:lstStyle/>
        <a:p>
          <a:endParaRPr lang="en-US"/>
        </a:p>
      </dgm:t>
    </dgm:pt>
    <dgm:pt modelId="{EA559ADF-E2DB-483D-96F9-C95C525D43D1}" type="pres">
      <dgm:prSet presAssocID="{2A7225AB-CF5B-4706-AD2B-13F3A3795D52}" presName="bullet5c" presStyleLbl="node1" presStyleIdx="2" presStyleCnt="5" custLinFactY="-100000" custLinFactNeighborX="-32939" custLinFactNeighborY="-191714"/>
      <dgm:spPr/>
    </dgm:pt>
    <dgm:pt modelId="{CECFB16F-971D-40BD-8539-E47C00CD0AB9}" type="pres">
      <dgm:prSet presAssocID="{2A7225AB-CF5B-4706-AD2B-13F3A3795D52}" presName="textBox5c" presStyleLbl="revTx" presStyleIdx="2" presStyleCnt="5" custLinFactNeighborX="-14889" custLinFactNeighborY="-35030">
        <dgm:presLayoutVars>
          <dgm:bulletEnabled val="1"/>
        </dgm:presLayoutVars>
      </dgm:prSet>
      <dgm:spPr/>
      <dgm:t>
        <a:bodyPr/>
        <a:lstStyle/>
        <a:p>
          <a:endParaRPr lang="en-US"/>
        </a:p>
      </dgm:t>
    </dgm:pt>
    <dgm:pt modelId="{CBA2B2EB-B2FA-4911-AD7B-A56014C332EE}" type="pres">
      <dgm:prSet presAssocID="{BC9E1513-36D7-43D0-A7CD-A527D458C2DD}" presName="bullet5d" presStyleLbl="node1" presStyleIdx="3" presStyleCnt="5" custLinFactY="-100000" custLinFactNeighborX="13866" custLinFactNeighborY="-108164"/>
      <dgm:spPr/>
    </dgm:pt>
    <dgm:pt modelId="{39199861-37BA-4707-8920-83A0660F5FF9}" type="pres">
      <dgm:prSet presAssocID="{BC9E1513-36D7-43D0-A7CD-A527D458C2DD}" presName="textBox5d" presStyleLbl="revTx" presStyleIdx="3" presStyleCnt="5" custLinFactNeighborX="-10447" custLinFactNeighborY="-25923">
        <dgm:presLayoutVars>
          <dgm:bulletEnabled val="1"/>
        </dgm:presLayoutVars>
      </dgm:prSet>
      <dgm:spPr/>
      <dgm:t>
        <a:bodyPr/>
        <a:lstStyle/>
        <a:p>
          <a:endParaRPr lang="en-US"/>
        </a:p>
      </dgm:t>
    </dgm:pt>
    <dgm:pt modelId="{8D2858E9-1DD2-4418-8F02-09F46BDBA3DB}" type="pres">
      <dgm:prSet presAssocID="{9E9D0DAC-0293-4BD9-A709-A05C2DFB1A3E}" presName="bullet5e" presStyleLbl="node1" presStyleIdx="4" presStyleCnt="5" custLinFactY="-8270" custLinFactNeighborX="20797" custLinFactNeighborY="-100000"/>
      <dgm:spPr/>
    </dgm:pt>
    <dgm:pt modelId="{0F34E595-901F-47D5-BBB9-3327AEABCFF7}" type="pres">
      <dgm:prSet presAssocID="{9E9D0DAC-0293-4BD9-A709-A05C2DFB1A3E}" presName="textBox5e" presStyleLbl="revTx" presStyleIdx="4" presStyleCnt="5" custLinFactNeighborX="11905" custLinFactNeighborY="-20828">
        <dgm:presLayoutVars>
          <dgm:bulletEnabled val="1"/>
        </dgm:presLayoutVars>
      </dgm:prSet>
      <dgm:spPr/>
      <dgm:t>
        <a:bodyPr/>
        <a:lstStyle/>
        <a:p>
          <a:endParaRPr lang="en-US"/>
        </a:p>
      </dgm:t>
    </dgm:pt>
  </dgm:ptLst>
  <dgm:cxnLst>
    <dgm:cxn modelId="{C4291E7D-9AE2-43DF-B652-FFA0E97E26F5}" type="presOf" srcId="{9E9D0DAC-0293-4BD9-A709-A05C2DFB1A3E}" destId="{0F34E595-901F-47D5-BBB9-3327AEABCFF7}" srcOrd="0" destOrd="0" presId="urn:microsoft.com/office/officeart/2005/8/layout/arrow2"/>
    <dgm:cxn modelId="{B57A8EE5-AA14-4302-B722-27E127E87C0C}" srcId="{069A0D21-E9D4-4458-AF06-5B91AFFD4E9C}" destId="{C8508ED9-D0BB-4921-A37C-CD50FF1C7F94}" srcOrd="0" destOrd="0" parTransId="{5924DC6F-73B3-4102-AC1C-9EE5E728E60E}" sibTransId="{05B6B888-E899-4415-A8B6-02AB7AD491BC}"/>
    <dgm:cxn modelId="{DF225B68-7597-4CC0-AB61-6ABACE28DB55}" type="presOf" srcId="{1B2FD946-230D-4627-BE8D-85FBBBE1D86F}" destId="{0361EEF5-52BF-4009-90EC-98A2D19F59FA}" srcOrd="0" destOrd="0" presId="urn:microsoft.com/office/officeart/2005/8/layout/arrow2"/>
    <dgm:cxn modelId="{02EED32B-5993-4DA5-A15E-A8E9F02BFA61}" srcId="{069A0D21-E9D4-4458-AF06-5B91AFFD4E9C}" destId="{1B2FD946-230D-4627-BE8D-85FBBBE1D86F}" srcOrd="1" destOrd="0" parTransId="{4FB9EE09-BC0E-4CFF-A1B1-4755D32A13B2}" sibTransId="{FD37B3D3-D83A-40E7-BFB7-42C6499B3740}"/>
    <dgm:cxn modelId="{8FCD2047-28BA-495B-B513-B9104FC150A6}" type="presOf" srcId="{C8508ED9-D0BB-4921-A37C-CD50FF1C7F94}" destId="{97845F4C-0DD2-4C71-BADD-C50B6F0BC7CF}" srcOrd="0" destOrd="0" presId="urn:microsoft.com/office/officeart/2005/8/layout/arrow2"/>
    <dgm:cxn modelId="{54C5DD43-5091-4A50-85CC-D3E7010B7FBF}" srcId="{069A0D21-E9D4-4458-AF06-5B91AFFD4E9C}" destId="{BC9E1513-36D7-43D0-A7CD-A527D458C2DD}" srcOrd="3" destOrd="0" parTransId="{C9522510-D783-4E69-84B7-89DF137A6AF5}" sibTransId="{07774EB5-5BC0-47EE-AF87-8F80F8B6ED99}"/>
    <dgm:cxn modelId="{226284C6-F9B1-497F-A99C-752999FB437B}" srcId="{069A0D21-E9D4-4458-AF06-5B91AFFD4E9C}" destId="{2A7225AB-CF5B-4706-AD2B-13F3A3795D52}" srcOrd="2" destOrd="0" parTransId="{9D256045-E33A-4B8E-8FD7-63552F7FD699}" sibTransId="{BA607A98-C093-44BB-B990-2D3A072B90F3}"/>
    <dgm:cxn modelId="{836F4658-5217-4154-89D5-BFA88FF72255}" type="presOf" srcId="{BC9E1513-36D7-43D0-A7CD-A527D458C2DD}" destId="{39199861-37BA-4707-8920-83A0660F5FF9}" srcOrd="0" destOrd="0" presId="urn:microsoft.com/office/officeart/2005/8/layout/arrow2"/>
    <dgm:cxn modelId="{69482A3C-0F39-429E-A339-C57FE1127C32}" srcId="{069A0D21-E9D4-4458-AF06-5B91AFFD4E9C}" destId="{9E9D0DAC-0293-4BD9-A709-A05C2DFB1A3E}" srcOrd="4" destOrd="0" parTransId="{862B3940-029D-41F0-B058-9FDCA13E9CF8}" sibTransId="{C19DE953-060B-49A9-9887-D63B9B5E5967}"/>
    <dgm:cxn modelId="{C72A0527-96E4-402A-B747-C2CB5986D279}" type="presOf" srcId="{069A0D21-E9D4-4458-AF06-5B91AFFD4E9C}" destId="{EC5A111E-485A-4906-B005-FCEA52B50B74}" srcOrd="0" destOrd="0" presId="urn:microsoft.com/office/officeart/2005/8/layout/arrow2"/>
    <dgm:cxn modelId="{E7E07707-A20F-4E2A-917A-6433B225DF2B}" type="presOf" srcId="{2A7225AB-CF5B-4706-AD2B-13F3A3795D52}" destId="{CECFB16F-971D-40BD-8539-E47C00CD0AB9}" srcOrd="0" destOrd="0" presId="urn:microsoft.com/office/officeart/2005/8/layout/arrow2"/>
    <dgm:cxn modelId="{429D3263-881A-4F9A-9CE1-3A6284E0B5AE}" type="presParOf" srcId="{EC5A111E-485A-4906-B005-FCEA52B50B74}" destId="{7F2E54AE-F6D2-471E-B27E-A526A32EFE09}" srcOrd="0" destOrd="0" presId="urn:microsoft.com/office/officeart/2005/8/layout/arrow2"/>
    <dgm:cxn modelId="{E7FE6989-6BB3-4DC2-A0BA-7F3D721379A1}" type="presParOf" srcId="{EC5A111E-485A-4906-B005-FCEA52B50B74}" destId="{EB1FCF7C-F376-45B9-9B76-BCAA40A0C93C}" srcOrd="1" destOrd="0" presId="urn:microsoft.com/office/officeart/2005/8/layout/arrow2"/>
    <dgm:cxn modelId="{D676ADE7-E2A7-4904-8D75-F72232D459B2}" type="presParOf" srcId="{EB1FCF7C-F376-45B9-9B76-BCAA40A0C93C}" destId="{0EE51352-A830-4B7A-A876-3025A275B39E}" srcOrd="0" destOrd="0" presId="urn:microsoft.com/office/officeart/2005/8/layout/arrow2"/>
    <dgm:cxn modelId="{C8AAD6BB-F312-411F-A808-D7AAD95B03CF}" type="presParOf" srcId="{EB1FCF7C-F376-45B9-9B76-BCAA40A0C93C}" destId="{97845F4C-0DD2-4C71-BADD-C50B6F0BC7CF}" srcOrd="1" destOrd="0" presId="urn:microsoft.com/office/officeart/2005/8/layout/arrow2"/>
    <dgm:cxn modelId="{9B5C4781-818F-4786-B347-CCC8836C46AC}" type="presParOf" srcId="{EB1FCF7C-F376-45B9-9B76-BCAA40A0C93C}" destId="{B9A9D191-581C-4981-B4F0-3D1A8CA6B4B6}" srcOrd="2" destOrd="0" presId="urn:microsoft.com/office/officeart/2005/8/layout/arrow2"/>
    <dgm:cxn modelId="{C2130496-0710-44FD-AF0F-11D98CB4406F}" type="presParOf" srcId="{EB1FCF7C-F376-45B9-9B76-BCAA40A0C93C}" destId="{0361EEF5-52BF-4009-90EC-98A2D19F59FA}" srcOrd="3" destOrd="0" presId="urn:microsoft.com/office/officeart/2005/8/layout/arrow2"/>
    <dgm:cxn modelId="{4A1095CB-907E-4EF0-9F44-DD581ADC83B7}" type="presParOf" srcId="{EB1FCF7C-F376-45B9-9B76-BCAA40A0C93C}" destId="{EA559ADF-E2DB-483D-96F9-C95C525D43D1}" srcOrd="4" destOrd="0" presId="urn:microsoft.com/office/officeart/2005/8/layout/arrow2"/>
    <dgm:cxn modelId="{5B126DB3-960C-44B7-995E-22AF747C9431}" type="presParOf" srcId="{EB1FCF7C-F376-45B9-9B76-BCAA40A0C93C}" destId="{CECFB16F-971D-40BD-8539-E47C00CD0AB9}" srcOrd="5" destOrd="0" presId="urn:microsoft.com/office/officeart/2005/8/layout/arrow2"/>
    <dgm:cxn modelId="{87C66D79-DAD9-4D98-B3A7-920D8E13F441}" type="presParOf" srcId="{EB1FCF7C-F376-45B9-9B76-BCAA40A0C93C}" destId="{CBA2B2EB-B2FA-4911-AD7B-A56014C332EE}" srcOrd="6" destOrd="0" presId="urn:microsoft.com/office/officeart/2005/8/layout/arrow2"/>
    <dgm:cxn modelId="{76C48E21-6526-475F-A685-E04EA23385A3}" type="presParOf" srcId="{EB1FCF7C-F376-45B9-9B76-BCAA40A0C93C}" destId="{39199861-37BA-4707-8920-83A0660F5FF9}" srcOrd="7" destOrd="0" presId="urn:microsoft.com/office/officeart/2005/8/layout/arrow2"/>
    <dgm:cxn modelId="{AEA97BF1-B1B8-4B45-B46A-AF326487D3F8}" type="presParOf" srcId="{EB1FCF7C-F376-45B9-9B76-BCAA40A0C93C}" destId="{8D2858E9-1DD2-4418-8F02-09F46BDBA3DB}" srcOrd="8" destOrd="0" presId="urn:microsoft.com/office/officeart/2005/8/layout/arrow2"/>
    <dgm:cxn modelId="{04043E91-B725-44EA-836D-2113A59BAFEA}" type="presParOf" srcId="{EB1FCF7C-F376-45B9-9B76-BCAA40A0C93C}" destId="{0F34E595-901F-47D5-BBB9-3327AEABCFF7}"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8819D-D02A-49FC-8D18-7BE187D35082}">
      <dsp:nvSpPr>
        <dsp:cNvPr id="0" name=""/>
        <dsp:cNvSpPr/>
      </dsp:nvSpPr>
      <dsp:spPr>
        <a:xfrm rot="10800000">
          <a:off x="1276599" y="130407"/>
          <a:ext cx="6826319" cy="95668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786" tIns="49530" rIns="92456" bIns="49530" numCol="1" spcCol="1270" anchor="ctr" anchorCtr="0">
          <a:noAutofit/>
        </a:bodyPr>
        <a:lstStyle/>
        <a:p>
          <a:pPr lvl="0" algn="l" defTabSz="577850">
            <a:lnSpc>
              <a:spcPct val="90000"/>
            </a:lnSpc>
            <a:spcBef>
              <a:spcPct val="0"/>
            </a:spcBef>
            <a:spcAft>
              <a:spcPct val="35000"/>
            </a:spcAft>
          </a:pPr>
          <a:r>
            <a:rPr lang="en-US" sz="1300" kern="1200" dirty="0" err="1" smtClean="0">
              <a:latin typeface="Arial" panose="020B0604020202020204" pitchFamily="34" charset="0"/>
              <a:cs typeface="Arial" panose="020B0604020202020204" pitchFamily="34" charset="0"/>
            </a:rPr>
            <a:t>Khách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hàng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là</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tài</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sản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vô</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giá</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của</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doanh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nghiệp</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là</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trung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tâm</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của</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mọi</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hoạt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động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Bất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cứ</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một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nhu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cầu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nào</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của</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khách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hàng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cũng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có</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thể</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có</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giải</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pháp</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phù</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hợp</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Hoàng</a:t>
          </a:r>
          <a:r>
            <a:rPr lang="en-US" sz="1300" kern="1200" dirty="0" smtClean="0">
              <a:latin typeface="Arial" panose="020B0604020202020204" pitchFamily="34" charset="0"/>
              <a:cs typeface="Arial" panose="020B0604020202020204" pitchFamily="34" charset="0"/>
            </a:rPr>
            <a:t> Minh </a:t>
          </a:r>
          <a:r>
            <a:rPr lang="en-US" sz="1300" kern="1200" dirty="0" err="1" smtClean="0">
              <a:latin typeface="Arial" panose="020B0604020202020204" pitchFamily="34" charset="0"/>
              <a:cs typeface="Arial" panose="020B0604020202020204" pitchFamily="34" charset="0"/>
            </a:rPr>
            <a:t>luôn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nghiên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cứu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tìm</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hiểu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nhu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cầu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khách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hàng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đa</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dạng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hóa</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dịch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vụ</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cung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cấp</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nâng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cao</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hiệu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quả</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hoạt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động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lấy</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khách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hàng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là</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trung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tâm</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và</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định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hướng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cho</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mọi</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hoạt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động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của</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công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ty</a:t>
          </a:r>
          <a:r>
            <a:rPr lang="en-US" sz="1300" kern="1200" dirty="0" smtClean="0">
              <a:latin typeface="Arial" panose="020B0604020202020204" pitchFamily="34" charset="0"/>
              <a:cs typeface="Arial" panose="020B0604020202020204" pitchFamily="34" charset="0"/>
            </a:rPr>
            <a:t>.</a:t>
          </a:r>
          <a:endParaRPr lang="en-US" sz="1300" kern="1200" dirty="0">
            <a:latin typeface="Arial" panose="020B0604020202020204" pitchFamily="34" charset="0"/>
            <a:cs typeface="Arial" panose="020B0604020202020204" pitchFamily="34" charset="0"/>
          </a:endParaRPr>
        </a:p>
      </dsp:txBody>
      <dsp:txXfrm rot="10800000">
        <a:off x="1515769" y="130407"/>
        <a:ext cx="6587149" cy="956680"/>
      </dsp:txXfrm>
    </dsp:sp>
    <dsp:sp modelId="{2E32E947-A012-444F-B592-8F2BDFDB10E7}">
      <dsp:nvSpPr>
        <dsp:cNvPr id="0" name=""/>
        <dsp:cNvSpPr/>
      </dsp:nvSpPr>
      <dsp:spPr>
        <a:xfrm>
          <a:off x="242540" y="110207"/>
          <a:ext cx="1188561" cy="95527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A2FC4-0C1A-4116-8476-FF265C2FB60F}">
      <dsp:nvSpPr>
        <dsp:cNvPr id="0" name=""/>
        <dsp:cNvSpPr/>
      </dsp:nvSpPr>
      <dsp:spPr>
        <a:xfrm rot="10800000">
          <a:off x="1177821" y="1496619"/>
          <a:ext cx="6941651" cy="897932"/>
        </a:xfrm>
        <a:prstGeom prst="homePlat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786" tIns="49530" rIns="92456" bIns="49530" numCol="1" spcCol="1270" anchor="ctr" anchorCtr="0">
          <a:noAutofit/>
        </a:bodyPr>
        <a:lstStyle/>
        <a:p>
          <a:pPr lvl="0" algn="l" defTabSz="577850">
            <a:lnSpc>
              <a:spcPct val="90000"/>
            </a:lnSpc>
            <a:spcBef>
              <a:spcPct val="0"/>
            </a:spcBef>
            <a:spcAft>
              <a:spcPct val="35000"/>
            </a:spcAft>
          </a:pPr>
          <a:r>
            <a:rPr lang="en-US" sz="1300" kern="1200" dirty="0" err="1" smtClean="0">
              <a:latin typeface="Arial" panose="020B0604020202020204" pitchFamily="34" charset="0"/>
              <a:cs typeface="Arial" panose="020B0604020202020204" pitchFamily="34" charset="0"/>
            </a:rPr>
            <a:t>Sản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phẩm</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dịch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vụ</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tốt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ưu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tiên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hàng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đầu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việc</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kinh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doanh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những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sản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phẩm</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tốt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dịch</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vụ</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tốt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để</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xây</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dựng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thương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hiệu</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bền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vững</a:t>
          </a:r>
          <a:r>
            <a:rPr lang="en-US" sz="1300" kern="1200" dirty="0" smtClean="0">
              <a:latin typeface="Arial" panose="020B0604020202020204" pitchFamily="34" charset="0"/>
              <a:cs typeface="Arial" panose="020B0604020202020204" pitchFamily="34" charset="0"/>
            </a:rPr>
            <a:t> ở </a:t>
          </a:r>
          <a:r>
            <a:rPr lang="en-US" sz="1300" kern="1200" dirty="0" err="1" smtClean="0">
              <a:latin typeface="Arial" panose="020B0604020202020204" pitchFamily="34" charset="0"/>
              <a:cs typeface="Arial" panose="020B0604020202020204" pitchFamily="34" charset="0"/>
            </a:rPr>
            <a:t>hiện</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tại</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và</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tương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lai</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phục</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vụ</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tốt</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xã</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hội</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cộng</a:t>
          </a:r>
          <a:r>
            <a:rPr lang="en-US" sz="1300" kern="1200" dirty="0" smtClean="0">
              <a:latin typeface="Arial" panose="020B0604020202020204" pitchFamily="34" charset="0"/>
              <a:cs typeface="Arial" panose="020B0604020202020204" pitchFamily="34" charset="0"/>
            </a:rPr>
            <a:t> </a:t>
          </a:r>
          <a:r>
            <a:rPr lang="en-US" sz="1300" kern="1200" dirty="0" err="1" smtClean="0">
              <a:latin typeface="Arial" panose="020B0604020202020204" pitchFamily="34" charset="0"/>
              <a:cs typeface="Arial" panose="020B0604020202020204" pitchFamily="34" charset="0"/>
            </a:rPr>
            <a:t>đồng</a:t>
          </a:r>
          <a:endParaRPr lang="en-US" sz="1300" kern="1200" dirty="0" smtClean="0">
            <a:latin typeface="Arial" panose="020B0604020202020204" pitchFamily="34" charset="0"/>
            <a:cs typeface="Arial" panose="020B0604020202020204" pitchFamily="34" charset="0"/>
          </a:endParaRPr>
        </a:p>
      </dsp:txBody>
      <dsp:txXfrm rot="10800000">
        <a:off x="1402304" y="1496619"/>
        <a:ext cx="6717168" cy="897932"/>
      </dsp:txXfrm>
    </dsp:sp>
    <dsp:sp modelId="{CDA2E48B-47D0-440C-9523-B7A1BE5CCDD2}">
      <dsp:nvSpPr>
        <dsp:cNvPr id="0" name=""/>
        <dsp:cNvSpPr/>
      </dsp:nvSpPr>
      <dsp:spPr>
        <a:xfrm>
          <a:off x="169383" y="1237756"/>
          <a:ext cx="1452895" cy="143465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D400E4-F0DC-4838-9B3E-705CEF33C760}">
      <dsp:nvSpPr>
        <dsp:cNvPr id="0" name=""/>
        <dsp:cNvSpPr/>
      </dsp:nvSpPr>
      <dsp:spPr>
        <a:xfrm rot="10800000">
          <a:off x="1275977" y="2736307"/>
          <a:ext cx="6838599" cy="1047199"/>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1786" tIns="53340" rIns="99568" bIns="53340" numCol="1" spcCol="1270" anchor="ctr" anchorCtr="0">
          <a:noAutofit/>
        </a:bodyPr>
        <a:lstStyle/>
        <a:p>
          <a:pPr lvl="0" algn="l" defTabSz="622300">
            <a:lnSpc>
              <a:spcPct val="90000"/>
            </a:lnSpc>
            <a:spcBef>
              <a:spcPct val="0"/>
            </a:spcBef>
            <a:spcAft>
              <a:spcPct val="35000"/>
            </a:spcAft>
          </a:pPr>
          <a:r>
            <a:rPr lang="en-US" sz="1400" kern="1200" dirty="0" err="1" smtClean="0">
              <a:latin typeface="Arial" panose="020B0604020202020204" pitchFamily="34" charset="0"/>
              <a:cs typeface="Arial" panose="020B0604020202020204" pitchFamily="34" charset="0"/>
            </a:rPr>
            <a:t>Nhân</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lực</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là</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tài</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sản</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quý</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giá</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nhất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của</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doanh</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nghiệp</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Hoàng</a:t>
          </a:r>
          <a:r>
            <a:rPr lang="en-US" sz="1400" kern="1200" dirty="0" smtClean="0">
              <a:latin typeface="Arial" panose="020B0604020202020204" pitchFamily="34" charset="0"/>
              <a:cs typeface="Arial" panose="020B0604020202020204" pitchFamily="34" charset="0"/>
            </a:rPr>
            <a:t> Minh </a:t>
          </a:r>
          <a:r>
            <a:rPr lang="en-US" sz="1400" kern="1200" dirty="0" err="1" smtClean="0">
              <a:latin typeface="Arial" panose="020B0604020202020204" pitchFamily="34" charset="0"/>
              <a:cs typeface="Arial" panose="020B0604020202020204" pitchFamily="34" charset="0"/>
            </a:rPr>
            <a:t>không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ngừng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củng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cố</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chất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lượng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và</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tính</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chuyên</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nghiệp</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của</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đội</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ngũ</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nhân</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lực</a:t>
          </a:r>
          <a:r>
            <a:rPr lang="en-US" sz="1400" kern="1200" dirty="0" smtClean="0">
              <a:latin typeface="Arial" panose="020B0604020202020204" pitchFamily="34" charset="0"/>
              <a:cs typeface="Arial" panose="020B0604020202020204" pitchFamily="34" charset="0"/>
            </a:rPr>
            <a:t>; cam </a:t>
          </a:r>
          <a:r>
            <a:rPr lang="en-US" sz="1400" kern="1200" dirty="0" err="1" smtClean="0">
              <a:latin typeface="Arial" panose="020B0604020202020204" pitchFamily="34" charset="0"/>
              <a:cs typeface="Arial" panose="020B0604020202020204" pitchFamily="34" charset="0"/>
            </a:rPr>
            <a:t>kết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tạo</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lập</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môi</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trường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làm</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việc</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năng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động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sáng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tạo</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nhằm</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phát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huy</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tốt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nhất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thế</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mạnh</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của</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từng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cá</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nhân</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đề</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cao</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tính</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trung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thực</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danh</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dự</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uy</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tín</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trong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mỗi</a:t>
          </a:r>
          <a:r>
            <a:rPr lang="en-US" sz="1400" kern="1200" dirty="0" smtClean="0">
              <a:latin typeface="Arial" panose="020B0604020202020204" pitchFamily="34" charset="0"/>
              <a:cs typeface="Arial" panose="020B0604020202020204" pitchFamily="34" charset="0"/>
            </a:rPr>
            <a:t> con </a:t>
          </a:r>
          <a:r>
            <a:rPr lang="en-US" sz="1400" kern="1200" dirty="0" err="1" smtClean="0">
              <a:latin typeface="Arial" panose="020B0604020202020204" pitchFamily="34" charset="0"/>
              <a:cs typeface="Arial" panose="020B0604020202020204" pitchFamily="34" charset="0"/>
            </a:rPr>
            <a:t>người</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để</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xây</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dựng</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một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tổ</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chức</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tốt</a:t>
          </a:r>
          <a:r>
            <a:rPr lang="en-US" sz="1400" kern="1200" dirty="0" smtClean="0">
              <a:latin typeface="Arial" panose="020B0604020202020204" pitchFamily="34" charset="0"/>
              <a:cs typeface="Arial" panose="020B0604020202020204" pitchFamily="34" charset="0"/>
            </a:rPr>
            <a:t> </a:t>
          </a:r>
          <a:r>
            <a:rPr lang="en-US" sz="1400" kern="1200" dirty="0" err="1" smtClean="0">
              <a:latin typeface="Arial" panose="020B0604020202020204" pitchFamily="34" charset="0"/>
              <a:cs typeface="Arial" panose="020B0604020202020204" pitchFamily="34" charset="0"/>
            </a:rPr>
            <a:t>nhất</a:t>
          </a:r>
          <a:endParaRPr lang="en-US" sz="1400" kern="1200" dirty="0">
            <a:latin typeface="Arial" panose="020B0604020202020204" pitchFamily="34" charset="0"/>
            <a:cs typeface="Arial" panose="020B0604020202020204" pitchFamily="34" charset="0"/>
          </a:endParaRPr>
        </a:p>
      </dsp:txBody>
      <dsp:txXfrm rot="10800000">
        <a:off x="1537777" y="2736307"/>
        <a:ext cx="6576799" cy="1047199"/>
      </dsp:txXfrm>
    </dsp:sp>
    <dsp:sp modelId="{345C4B8B-0769-47B0-8353-4468A34CCAC8}">
      <dsp:nvSpPr>
        <dsp:cNvPr id="0" name=""/>
        <dsp:cNvSpPr/>
      </dsp:nvSpPr>
      <dsp:spPr>
        <a:xfrm>
          <a:off x="331578" y="2664291"/>
          <a:ext cx="1047199" cy="104719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25427-F047-40A7-825B-FC0860E5BF16}">
      <dsp:nvSpPr>
        <dsp:cNvPr id="0" name=""/>
        <dsp:cNvSpPr/>
      </dsp:nvSpPr>
      <dsp:spPr>
        <a:xfrm>
          <a:off x="45647" y="0"/>
          <a:ext cx="5400600" cy="5400600"/>
        </a:xfrm>
        <a:prstGeom prst="triangl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52BE69F-F2BC-48A7-BE83-641F73AD2437}">
      <dsp:nvSpPr>
        <dsp:cNvPr id="0" name=""/>
        <dsp:cNvSpPr/>
      </dsp:nvSpPr>
      <dsp:spPr>
        <a:xfrm>
          <a:off x="2745947" y="541752"/>
          <a:ext cx="3510390" cy="1336892"/>
        </a:xfrm>
        <a:prstGeom prst="round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Công</a:t>
          </a:r>
          <a:r>
            <a:rPr lang="en-US" sz="1400" kern="1200" dirty="0" smtClean="0"/>
            <a:t> </a:t>
          </a:r>
          <a:r>
            <a:rPr lang="en-US" sz="1400" kern="1200" dirty="0" err="1" smtClean="0"/>
            <a:t>ty</a:t>
          </a:r>
          <a:r>
            <a:rPr lang="en-US" sz="1400" kern="1200" dirty="0" smtClean="0"/>
            <a:t> </a:t>
          </a:r>
          <a:r>
            <a:rPr lang="en-US" sz="1400" kern="1200" dirty="0" err="1" smtClean="0"/>
            <a:t>Cổ</a:t>
          </a:r>
          <a:r>
            <a:rPr lang="en-US" sz="1400" kern="1200" dirty="0" smtClean="0"/>
            <a:t> </a:t>
          </a:r>
          <a:r>
            <a:rPr lang="en-US" sz="1400" kern="1200" err="1" smtClean="0"/>
            <a:t>phần</a:t>
          </a:r>
          <a:r>
            <a:rPr lang="en-US" sz="1400" kern="1200" smtClean="0"/>
            <a:t> Tập đoàn Century Hoàng </a:t>
          </a:r>
          <a:r>
            <a:rPr lang="en-US" sz="1400" kern="1200" dirty="0" smtClean="0"/>
            <a:t>Minh </a:t>
          </a:r>
          <a:r>
            <a:rPr lang="en-US" sz="1400" kern="1200" dirty="0" err="1" smtClean="0"/>
            <a:t>là</a:t>
          </a:r>
          <a:r>
            <a:rPr lang="en-US" sz="1400" kern="1200" dirty="0" smtClean="0"/>
            <a:t> </a:t>
          </a:r>
          <a:r>
            <a:rPr lang="en-US" sz="1400" kern="1200" dirty="0" err="1" smtClean="0"/>
            <a:t>nhà</a:t>
          </a:r>
          <a:r>
            <a:rPr lang="en-US" sz="1400" kern="1200" dirty="0" smtClean="0"/>
            <a:t> </a:t>
          </a:r>
          <a:r>
            <a:rPr lang="en-US" sz="1400" kern="1200" dirty="0" err="1" smtClean="0"/>
            <a:t>phân</a:t>
          </a:r>
          <a:r>
            <a:rPr lang="en-US" sz="1400" kern="1200" dirty="0" smtClean="0"/>
            <a:t> </a:t>
          </a:r>
          <a:r>
            <a:rPr lang="en-US" sz="1400" kern="1200" dirty="0" err="1" smtClean="0"/>
            <a:t>phối</a:t>
          </a:r>
          <a:r>
            <a:rPr lang="en-US" sz="1400" kern="1200" dirty="0" smtClean="0"/>
            <a:t> </a:t>
          </a:r>
          <a:r>
            <a:rPr lang="en-US" sz="1400" kern="1200" dirty="0" err="1" smtClean="0"/>
            <a:t>máy</a:t>
          </a:r>
          <a:r>
            <a:rPr lang="en-US" sz="1400" kern="1200" dirty="0" smtClean="0"/>
            <a:t> </a:t>
          </a:r>
          <a:r>
            <a:rPr lang="en-US" sz="1400" kern="1200" dirty="0" err="1" smtClean="0"/>
            <a:t>móc</a:t>
          </a:r>
          <a:r>
            <a:rPr lang="en-US" sz="1400" kern="1200" dirty="0" smtClean="0"/>
            <a:t>, </a:t>
          </a:r>
          <a:r>
            <a:rPr lang="en-US" sz="1400" kern="1200" dirty="0" err="1" smtClean="0"/>
            <a:t>thiết</a:t>
          </a:r>
          <a:r>
            <a:rPr lang="en-US" sz="1400" kern="1200" dirty="0" smtClean="0"/>
            <a:t> </a:t>
          </a:r>
          <a:r>
            <a:rPr lang="en-US" sz="1400" kern="1200" dirty="0" err="1" smtClean="0"/>
            <a:t>bị</a:t>
          </a:r>
          <a:r>
            <a:rPr lang="en-US" sz="1400" kern="1200" dirty="0" smtClean="0"/>
            <a:t> </a:t>
          </a:r>
          <a:r>
            <a:rPr lang="en-US" sz="1400" kern="1200" dirty="0" err="1" smtClean="0"/>
            <a:t>văn</a:t>
          </a:r>
          <a:r>
            <a:rPr lang="en-US" sz="1400" kern="1200" dirty="0" smtClean="0"/>
            <a:t> </a:t>
          </a:r>
          <a:r>
            <a:rPr lang="en-US" sz="1400" kern="1200" dirty="0" err="1" smtClean="0"/>
            <a:t>phòng</a:t>
          </a:r>
          <a:r>
            <a:rPr lang="en-US" sz="1400" kern="1200" dirty="0" smtClean="0"/>
            <a:t> - </a:t>
          </a:r>
          <a:r>
            <a:rPr lang="en-US" sz="1400" kern="1200" dirty="0" err="1" smtClean="0"/>
            <a:t>văn</a:t>
          </a:r>
          <a:r>
            <a:rPr lang="en-US" sz="1400" kern="1200" dirty="0" smtClean="0"/>
            <a:t> </a:t>
          </a:r>
          <a:r>
            <a:rPr lang="en-US" sz="1400" kern="1200" dirty="0" err="1" smtClean="0"/>
            <a:t>phòng</a:t>
          </a:r>
          <a:r>
            <a:rPr lang="en-US" sz="1400" kern="1200" dirty="0" smtClean="0"/>
            <a:t> </a:t>
          </a:r>
          <a:r>
            <a:rPr lang="en-US" sz="1400" kern="1200" dirty="0" err="1" smtClean="0"/>
            <a:t>phẩm</a:t>
          </a:r>
          <a:r>
            <a:rPr lang="en-US" sz="1400" kern="1200" dirty="0" smtClean="0"/>
            <a:t> </a:t>
          </a:r>
          <a:r>
            <a:rPr lang="en-US" sz="1400" kern="1200" dirty="0" err="1" smtClean="0"/>
            <a:t>chuyên</a:t>
          </a:r>
          <a:r>
            <a:rPr lang="en-US" sz="1400" kern="1200" dirty="0" smtClean="0"/>
            <a:t> </a:t>
          </a:r>
          <a:r>
            <a:rPr lang="en-US" sz="1400" kern="1200" dirty="0" err="1" smtClean="0"/>
            <a:t>nghiệp</a:t>
          </a:r>
          <a:r>
            <a:rPr lang="en-US" sz="1400" kern="1200" dirty="0" smtClean="0"/>
            <a:t> </a:t>
          </a:r>
          <a:r>
            <a:rPr lang="en-US" sz="1400" kern="1200" dirty="0" err="1" smtClean="0"/>
            <a:t>hàng</a:t>
          </a:r>
          <a:r>
            <a:rPr lang="en-US" sz="1400" kern="1200" dirty="0" smtClean="0"/>
            <a:t> </a:t>
          </a:r>
          <a:r>
            <a:rPr lang="en-US" sz="1400" kern="1200" dirty="0" err="1" smtClean="0"/>
            <a:t>đầu</a:t>
          </a:r>
          <a:r>
            <a:rPr lang="en-US" sz="1400" kern="1200" dirty="0" smtClean="0"/>
            <a:t> </a:t>
          </a:r>
          <a:r>
            <a:rPr lang="en-US" sz="1400" kern="1200" dirty="0" err="1" smtClean="0"/>
            <a:t>tại</a:t>
          </a:r>
          <a:r>
            <a:rPr lang="en-US" sz="1400" kern="1200" dirty="0" smtClean="0"/>
            <a:t> </a:t>
          </a:r>
          <a:r>
            <a:rPr lang="en-US" sz="1400" kern="1200" dirty="0" err="1" smtClean="0"/>
            <a:t>việt</a:t>
          </a:r>
          <a:r>
            <a:rPr lang="en-US" sz="1400" kern="1200" dirty="0" smtClean="0"/>
            <a:t> Nam. </a:t>
          </a:r>
          <a:endParaRPr lang="en-US" sz="1400" kern="1200" dirty="0"/>
        </a:p>
      </dsp:txBody>
      <dsp:txXfrm>
        <a:off x="2811209" y="607014"/>
        <a:ext cx="3379866" cy="1206368"/>
      </dsp:txXfrm>
    </dsp:sp>
    <dsp:sp modelId="{4C970BE3-762D-4085-8593-DA24C5BE5F8A}">
      <dsp:nvSpPr>
        <dsp:cNvPr id="0" name=""/>
        <dsp:cNvSpPr/>
      </dsp:nvSpPr>
      <dsp:spPr>
        <a:xfrm>
          <a:off x="2388097" y="2232244"/>
          <a:ext cx="4272636" cy="1703569"/>
        </a:xfrm>
        <a:prstGeom prst="round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Với</a:t>
          </a:r>
          <a:r>
            <a:rPr lang="en-US" sz="1400" kern="1200" dirty="0" smtClean="0"/>
            <a:t> </a:t>
          </a:r>
          <a:r>
            <a:rPr lang="en-US" sz="1400" kern="1200" err="1" smtClean="0"/>
            <a:t>hơn</a:t>
          </a:r>
          <a:r>
            <a:rPr lang="en-US" sz="1400" kern="1200" smtClean="0"/>
            <a:t> 13 </a:t>
          </a:r>
          <a:r>
            <a:rPr lang="en-US" sz="1400" kern="1200" dirty="0" err="1" smtClean="0"/>
            <a:t>năm</a:t>
          </a:r>
          <a:r>
            <a:rPr lang="en-US" sz="1400" kern="1200" dirty="0" smtClean="0"/>
            <a:t> </a:t>
          </a:r>
          <a:r>
            <a:rPr lang="en-US" sz="1400" kern="1200" dirty="0" err="1" smtClean="0"/>
            <a:t>kinh</a:t>
          </a:r>
          <a:r>
            <a:rPr lang="en-US" sz="1400" kern="1200" dirty="0" smtClean="0"/>
            <a:t> </a:t>
          </a:r>
          <a:r>
            <a:rPr lang="en-US" sz="1400" kern="1200" dirty="0" err="1" smtClean="0"/>
            <a:t>nghiệm</a:t>
          </a:r>
          <a:r>
            <a:rPr lang="en-US" sz="1400" kern="1200" dirty="0" smtClean="0"/>
            <a:t>, </a:t>
          </a:r>
          <a:r>
            <a:rPr lang="en-US" sz="1400" kern="1200" dirty="0" err="1" smtClean="0"/>
            <a:t>địa</a:t>
          </a:r>
          <a:r>
            <a:rPr lang="en-US" sz="1400" kern="1200" dirty="0" smtClean="0"/>
            <a:t> </a:t>
          </a:r>
          <a:r>
            <a:rPr lang="en-US" sz="1400" kern="1200" dirty="0" err="1" smtClean="0"/>
            <a:t>bàn</a:t>
          </a:r>
          <a:r>
            <a:rPr lang="en-US" sz="1400" kern="1200" dirty="0" smtClean="0"/>
            <a:t> </a:t>
          </a:r>
          <a:r>
            <a:rPr lang="en-US" sz="1400" kern="1200" dirty="0" err="1" smtClean="0"/>
            <a:t>hoạt</a:t>
          </a:r>
          <a:r>
            <a:rPr lang="en-US" sz="1400" kern="1200" dirty="0" smtClean="0"/>
            <a:t> </a:t>
          </a:r>
          <a:r>
            <a:rPr lang="en-US" sz="1400" kern="1200" dirty="0" err="1" smtClean="0"/>
            <a:t>động</a:t>
          </a:r>
          <a:r>
            <a:rPr lang="en-US" sz="1400" kern="1200" dirty="0" smtClean="0"/>
            <a:t> </a:t>
          </a:r>
          <a:r>
            <a:rPr lang="en-US" sz="1400" kern="1200" dirty="0" err="1" smtClean="0"/>
            <a:t>rộng</a:t>
          </a:r>
          <a:r>
            <a:rPr lang="en-US" sz="1400" kern="1200" dirty="0" smtClean="0"/>
            <a:t> </a:t>
          </a:r>
          <a:r>
            <a:rPr lang="en-US" sz="1400" kern="1200" dirty="0" err="1" smtClean="0"/>
            <a:t>khắp</a:t>
          </a:r>
          <a:r>
            <a:rPr lang="en-US" sz="1400" kern="1200" dirty="0" smtClean="0"/>
            <a:t> </a:t>
          </a:r>
          <a:r>
            <a:rPr lang="en-US" sz="1400" kern="1200" dirty="0" err="1" smtClean="0"/>
            <a:t>với</a:t>
          </a:r>
          <a:r>
            <a:rPr lang="en-US" sz="1400" kern="1200" dirty="0" smtClean="0"/>
            <a:t> </a:t>
          </a:r>
          <a:r>
            <a:rPr lang="en-US" sz="1400" kern="1200" dirty="0" err="1" smtClean="0"/>
            <a:t>mạng</a:t>
          </a:r>
          <a:r>
            <a:rPr lang="en-US" sz="1400" kern="1200" dirty="0" smtClean="0"/>
            <a:t> </a:t>
          </a:r>
          <a:r>
            <a:rPr lang="en-US" sz="1400" kern="1200" dirty="0" err="1" smtClean="0"/>
            <a:t>lưới</a:t>
          </a:r>
          <a:r>
            <a:rPr lang="en-US" sz="1400" kern="1200" dirty="0" smtClean="0"/>
            <a:t> </a:t>
          </a:r>
          <a:r>
            <a:rPr lang="en-US" sz="1400" kern="1200" dirty="0" err="1" smtClean="0"/>
            <a:t>khách</a:t>
          </a:r>
          <a:r>
            <a:rPr lang="en-US" sz="1400" kern="1200" dirty="0" smtClean="0"/>
            <a:t> </a:t>
          </a:r>
          <a:r>
            <a:rPr lang="en-US" sz="1400" kern="1200" dirty="0" err="1" smtClean="0"/>
            <a:t>hàng</a:t>
          </a:r>
          <a:r>
            <a:rPr lang="en-US" sz="1400" kern="1200" dirty="0" smtClean="0"/>
            <a:t> </a:t>
          </a:r>
          <a:r>
            <a:rPr lang="en-US" sz="1400" kern="1200" dirty="0" err="1" smtClean="0"/>
            <a:t>trên</a:t>
          </a:r>
          <a:r>
            <a:rPr lang="en-US" sz="1400" kern="1200" dirty="0" smtClean="0"/>
            <a:t> </a:t>
          </a:r>
          <a:r>
            <a:rPr lang="en-US" sz="1400" kern="1200" dirty="0" err="1" smtClean="0"/>
            <a:t>phạm</a:t>
          </a:r>
          <a:r>
            <a:rPr lang="en-US" sz="1400" kern="1200" dirty="0" smtClean="0"/>
            <a:t> vi </a:t>
          </a:r>
          <a:r>
            <a:rPr lang="en-US" sz="1400" kern="1200" dirty="0" err="1" smtClean="0"/>
            <a:t>cả</a:t>
          </a:r>
          <a:r>
            <a:rPr lang="en-US" sz="1400" kern="1200" dirty="0" smtClean="0"/>
            <a:t> </a:t>
          </a:r>
          <a:r>
            <a:rPr lang="en-US" sz="1400" kern="1200" dirty="0" err="1" smtClean="0"/>
            <a:t>nước</a:t>
          </a:r>
          <a:r>
            <a:rPr lang="en-US" sz="1400" kern="1200" dirty="0" smtClean="0"/>
            <a:t>, </a:t>
          </a:r>
          <a:r>
            <a:rPr lang="en-US" sz="1400" kern="1200" dirty="0" err="1" smtClean="0"/>
            <a:t>chúng</a:t>
          </a:r>
          <a:r>
            <a:rPr lang="en-US" sz="1400" kern="1200" dirty="0" smtClean="0"/>
            <a:t> </a:t>
          </a:r>
          <a:r>
            <a:rPr lang="en-US" sz="1400" kern="1200" dirty="0" err="1" smtClean="0"/>
            <a:t>tôi</a:t>
          </a:r>
          <a:r>
            <a:rPr lang="en-US" sz="1400" kern="1200" dirty="0" smtClean="0"/>
            <a:t> </a:t>
          </a:r>
          <a:r>
            <a:rPr lang="en-US" sz="1400" kern="1200" dirty="0" err="1" smtClean="0"/>
            <a:t>vinh</a:t>
          </a:r>
          <a:r>
            <a:rPr lang="en-US" sz="1400" kern="1200" dirty="0" smtClean="0"/>
            <a:t> </a:t>
          </a:r>
          <a:r>
            <a:rPr lang="en-US" sz="1400" kern="1200" dirty="0" err="1" smtClean="0"/>
            <a:t>dự</a:t>
          </a:r>
          <a:r>
            <a:rPr lang="en-US" sz="1400" kern="1200" dirty="0" smtClean="0"/>
            <a:t> </a:t>
          </a:r>
          <a:r>
            <a:rPr lang="en-US" sz="1400" kern="1200" dirty="0" err="1" smtClean="0"/>
            <a:t>là</a:t>
          </a:r>
          <a:r>
            <a:rPr lang="en-US" sz="1400" kern="1200" dirty="0" smtClean="0"/>
            <a:t> </a:t>
          </a:r>
          <a:r>
            <a:rPr lang="en-US" sz="1400" kern="1200" dirty="0" err="1" smtClean="0"/>
            <a:t>nhà</a:t>
          </a:r>
          <a:r>
            <a:rPr lang="en-US" sz="1400" kern="1200" dirty="0" smtClean="0"/>
            <a:t> </a:t>
          </a:r>
          <a:r>
            <a:rPr lang="en-US" sz="1400" kern="1200" dirty="0" err="1" smtClean="0"/>
            <a:t>phân</a:t>
          </a:r>
          <a:r>
            <a:rPr lang="en-US" sz="1400" kern="1200" dirty="0" smtClean="0"/>
            <a:t> </a:t>
          </a:r>
          <a:r>
            <a:rPr lang="en-US" sz="1400" kern="1200" dirty="0" err="1" smtClean="0"/>
            <a:t>phối</a:t>
          </a:r>
          <a:r>
            <a:rPr lang="en-US" sz="1400" kern="1200" dirty="0" smtClean="0"/>
            <a:t>/ </a:t>
          </a:r>
          <a:r>
            <a:rPr lang="en-US" sz="1400" kern="1200" dirty="0" err="1" smtClean="0"/>
            <a:t>đại</a:t>
          </a:r>
          <a:r>
            <a:rPr lang="en-US" sz="1400" kern="1200" dirty="0" smtClean="0"/>
            <a:t> </a:t>
          </a:r>
          <a:r>
            <a:rPr lang="en-US" sz="1400" kern="1200" dirty="0" err="1" smtClean="0"/>
            <a:t>lí</a:t>
          </a:r>
          <a:r>
            <a:rPr lang="en-US" sz="1400" kern="1200" dirty="0" smtClean="0"/>
            <a:t> </a:t>
          </a:r>
          <a:r>
            <a:rPr lang="en-US" sz="1400" kern="1200" dirty="0" err="1" smtClean="0"/>
            <a:t>cấp</a:t>
          </a:r>
          <a:r>
            <a:rPr lang="en-US" sz="1400" kern="1200" dirty="0" smtClean="0"/>
            <a:t> 1 </a:t>
          </a:r>
          <a:r>
            <a:rPr lang="en-US" sz="1400" kern="1200" dirty="0" err="1" smtClean="0"/>
            <a:t>đối</a:t>
          </a:r>
          <a:r>
            <a:rPr lang="en-US" sz="1400" kern="1200" dirty="0" smtClean="0"/>
            <a:t> </a:t>
          </a:r>
          <a:r>
            <a:rPr lang="en-US" sz="1400" kern="1200" dirty="0" err="1" smtClean="0"/>
            <a:t>với</a:t>
          </a:r>
          <a:r>
            <a:rPr lang="en-US" sz="1400" kern="1200" dirty="0" smtClean="0"/>
            <a:t> </a:t>
          </a:r>
          <a:r>
            <a:rPr lang="en-US" sz="1400" kern="1200" dirty="0" err="1" smtClean="0"/>
            <a:t>mặt</a:t>
          </a:r>
          <a:r>
            <a:rPr lang="en-US" sz="1400" kern="1200" dirty="0" smtClean="0"/>
            <a:t> </a:t>
          </a:r>
          <a:r>
            <a:rPr lang="en-US" sz="1400" kern="1200" dirty="0" err="1" smtClean="0"/>
            <a:t>hàng</a:t>
          </a:r>
          <a:r>
            <a:rPr lang="en-US" sz="1400" kern="1200" dirty="0" smtClean="0"/>
            <a:t> </a:t>
          </a:r>
          <a:r>
            <a:rPr lang="en-US" sz="1400" kern="1200" dirty="0" err="1" smtClean="0"/>
            <a:t>văn</a:t>
          </a:r>
          <a:r>
            <a:rPr lang="en-US" sz="1400" kern="1200" dirty="0" smtClean="0"/>
            <a:t> </a:t>
          </a:r>
          <a:r>
            <a:rPr lang="en-US" sz="1400" kern="1200" dirty="0" err="1" smtClean="0"/>
            <a:t>phòng</a:t>
          </a:r>
          <a:r>
            <a:rPr lang="en-US" sz="1400" kern="1200" dirty="0" smtClean="0"/>
            <a:t> </a:t>
          </a:r>
          <a:r>
            <a:rPr lang="en-US" sz="1400" kern="1200" dirty="0" err="1" smtClean="0"/>
            <a:t>phẩm</a:t>
          </a:r>
          <a:r>
            <a:rPr lang="en-US" sz="1400" kern="1200" dirty="0" smtClean="0"/>
            <a:t> </a:t>
          </a:r>
          <a:r>
            <a:rPr lang="en-US" sz="1400" kern="1200" dirty="0" err="1" smtClean="0"/>
            <a:t>cho</a:t>
          </a:r>
          <a:r>
            <a:rPr lang="en-US" sz="1400" kern="1200" dirty="0" smtClean="0"/>
            <a:t> </a:t>
          </a:r>
          <a:r>
            <a:rPr lang="en-US" sz="1400" kern="1200" dirty="0" err="1" smtClean="0"/>
            <a:t>các</a:t>
          </a:r>
          <a:r>
            <a:rPr lang="en-US" sz="1400" kern="1200" dirty="0" smtClean="0"/>
            <a:t> </a:t>
          </a:r>
          <a:r>
            <a:rPr lang="en-US" sz="1400" kern="1200" dirty="0" err="1" smtClean="0"/>
            <a:t>nhà</a:t>
          </a:r>
          <a:r>
            <a:rPr lang="en-US" sz="1400" kern="1200" dirty="0" smtClean="0"/>
            <a:t> </a:t>
          </a:r>
          <a:r>
            <a:rPr lang="en-US" sz="1400" kern="1200" dirty="0" err="1" smtClean="0"/>
            <a:t>sản</a:t>
          </a:r>
          <a:r>
            <a:rPr lang="en-US" sz="1400" kern="1200" dirty="0" smtClean="0"/>
            <a:t> </a:t>
          </a:r>
          <a:r>
            <a:rPr lang="en-US" sz="1400" kern="1200" dirty="0" err="1" smtClean="0"/>
            <a:t>xuất</a:t>
          </a:r>
          <a:r>
            <a:rPr lang="en-US" sz="1400" kern="1200" dirty="0" smtClean="0"/>
            <a:t> </a:t>
          </a:r>
          <a:r>
            <a:rPr lang="en-US" sz="1400" kern="1200" dirty="0" err="1" smtClean="0"/>
            <a:t>nổi</a:t>
          </a:r>
          <a:r>
            <a:rPr lang="en-US" sz="1400" kern="1200" dirty="0" smtClean="0"/>
            <a:t> </a:t>
          </a:r>
          <a:r>
            <a:rPr lang="en-US" sz="1400" kern="1200" dirty="0" err="1" smtClean="0"/>
            <a:t>tiếng</a:t>
          </a:r>
          <a:r>
            <a:rPr lang="en-US" sz="1400" kern="1200" dirty="0" smtClean="0"/>
            <a:t>, </a:t>
          </a:r>
          <a:r>
            <a:rPr lang="en-US" sz="1400" kern="1200" dirty="0" err="1" smtClean="0"/>
            <a:t>là</a:t>
          </a:r>
          <a:r>
            <a:rPr lang="en-US" sz="1400" kern="1200" dirty="0" smtClean="0"/>
            <a:t> </a:t>
          </a:r>
          <a:r>
            <a:rPr lang="en-US" sz="1400" kern="1200" dirty="0" err="1" smtClean="0"/>
            <a:t>nhà</a:t>
          </a:r>
          <a:r>
            <a:rPr lang="en-US" sz="1400" kern="1200" dirty="0" smtClean="0"/>
            <a:t> </a:t>
          </a:r>
          <a:r>
            <a:rPr lang="en-US" sz="1400" kern="1200" dirty="0" err="1" smtClean="0"/>
            <a:t>nhập</a:t>
          </a:r>
          <a:r>
            <a:rPr lang="en-US" sz="1400" kern="1200" dirty="0" smtClean="0"/>
            <a:t> </a:t>
          </a:r>
          <a:r>
            <a:rPr lang="en-US" sz="1400" kern="1200" dirty="0" err="1" smtClean="0"/>
            <a:t>khẩu</a:t>
          </a:r>
          <a:r>
            <a:rPr lang="en-US" sz="1400" kern="1200" dirty="0" smtClean="0"/>
            <a:t> </a:t>
          </a:r>
          <a:r>
            <a:rPr lang="en-US" sz="1400" kern="1200" dirty="0" err="1" smtClean="0"/>
            <a:t>và</a:t>
          </a:r>
          <a:r>
            <a:rPr lang="en-US" sz="1400" kern="1200" dirty="0" smtClean="0"/>
            <a:t> </a:t>
          </a:r>
          <a:r>
            <a:rPr lang="en-US" sz="1400" kern="1200" dirty="0" err="1" smtClean="0"/>
            <a:t>phân</a:t>
          </a:r>
          <a:r>
            <a:rPr lang="en-US" sz="1400" kern="1200" dirty="0" smtClean="0"/>
            <a:t> </a:t>
          </a:r>
          <a:r>
            <a:rPr lang="en-US" sz="1400" kern="1200" dirty="0" err="1" smtClean="0"/>
            <a:t>phối</a:t>
          </a:r>
          <a:r>
            <a:rPr lang="en-US" sz="1400" kern="1200" dirty="0" smtClean="0"/>
            <a:t> </a:t>
          </a:r>
          <a:r>
            <a:rPr lang="en-US" sz="1400" kern="1200" dirty="0" err="1" smtClean="0"/>
            <a:t>độc</a:t>
          </a:r>
          <a:r>
            <a:rPr lang="en-US" sz="1400" kern="1200" dirty="0" smtClean="0"/>
            <a:t> </a:t>
          </a:r>
          <a:r>
            <a:rPr lang="en-US" sz="1400" kern="1200" dirty="0" err="1" smtClean="0"/>
            <a:t>quyền</a:t>
          </a:r>
          <a:r>
            <a:rPr lang="en-US" sz="1400" kern="1200" dirty="0" smtClean="0"/>
            <a:t> </a:t>
          </a:r>
          <a:r>
            <a:rPr lang="en-US" sz="1400" kern="1200" dirty="0" err="1" smtClean="0"/>
            <a:t>tại</a:t>
          </a:r>
          <a:r>
            <a:rPr lang="en-US" sz="1400" kern="1200" dirty="0" smtClean="0"/>
            <a:t> </a:t>
          </a:r>
          <a:r>
            <a:rPr lang="en-US" sz="1400" kern="1200" dirty="0" err="1" smtClean="0"/>
            <a:t>Việt</a:t>
          </a:r>
          <a:r>
            <a:rPr lang="en-US" sz="1400" kern="1200" dirty="0" smtClean="0"/>
            <a:t> Nam. </a:t>
          </a:r>
          <a:endParaRPr lang="en-US" sz="1400" kern="1200" dirty="0"/>
        </a:p>
      </dsp:txBody>
      <dsp:txXfrm>
        <a:off x="2471258" y="2315405"/>
        <a:ext cx="4106314" cy="1537247"/>
      </dsp:txXfrm>
    </dsp:sp>
    <dsp:sp modelId="{0FBA2E01-1F68-467A-9B8D-66E6A1BEC102}">
      <dsp:nvSpPr>
        <dsp:cNvPr id="0" name=""/>
        <dsp:cNvSpPr/>
      </dsp:nvSpPr>
      <dsp:spPr>
        <a:xfrm>
          <a:off x="1812025" y="4181490"/>
          <a:ext cx="5331685" cy="787731"/>
        </a:xfrm>
        <a:prstGeom prst="roundRect">
          <a:avLst/>
        </a:prstGeom>
        <a:solidFill>
          <a:schemeClr val="accent6">
            <a:alpha val="90000"/>
            <a:tint val="4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Chúng</a:t>
          </a:r>
          <a:r>
            <a:rPr lang="en-US" sz="1400" kern="1200" dirty="0" smtClean="0"/>
            <a:t> </a:t>
          </a:r>
          <a:r>
            <a:rPr lang="en-US" sz="1400" kern="1200" dirty="0" err="1" smtClean="0"/>
            <a:t>tôi</a:t>
          </a:r>
          <a:r>
            <a:rPr lang="en-US" sz="1400" kern="1200" dirty="0" smtClean="0"/>
            <a:t> </a:t>
          </a:r>
          <a:r>
            <a:rPr lang="en-US" sz="1400" kern="1200" dirty="0" err="1" smtClean="0"/>
            <a:t>cũng</a:t>
          </a:r>
          <a:r>
            <a:rPr lang="en-US" sz="1400" kern="1200" dirty="0" smtClean="0"/>
            <a:t> </a:t>
          </a:r>
          <a:r>
            <a:rPr lang="en-US" sz="1400" kern="1200" dirty="0" err="1" smtClean="0"/>
            <a:t>là</a:t>
          </a:r>
          <a:r>
            <a:rPr lang="en-US" sz="1400" kern="1200" dirty="0" smtClean="0"/>
            <a:t> </a:t>
          </a:r>
          <a:r>
            <a:rPr lang="en-US" sz="1400" kern="1200" dirty="0" err="1" smtClean="0"/>
            <a:t>nhà</a:t>
          </a:r>
          <a:r>
            <a:rPr lang="en-US" sz="1400" kern="1200" dirty="0" smtClean="0"/>
            <a:t> </a:t>
          </a:r>
          <a:r>
            <a:rPr lang="en-US" sz="1400" kern="1200" dirty="0" err="1" smtClean="0"/>
            <a:t>đầu</a:t>
          </a:r>
          <a:r>
            <a:rPr lang="en-US" sz="1400" kern="1200" dirty="0" smtClean="0"/>
            <a:t> </a:t>
          </a:r>
          <a:r>
            <a:rPr lang="en-US" sz="1400" kern="1200" dirty="0" err="1" smtClean="0"/>
            <a:t>tư</a:t>
          </a:r>
          <a:r>
            <a:rPr lang="en-US" sz="1400" kern="1200" dirty="0" smtClean="0"/>
            <a:t> </a:t>
          </a:r>
          <a:r>
            <a:rPr lang="en-US" sz="1400" kern="1200" dirty="0" err="1" smtClean="0"/>
            <a:t>hệ</a:t>
          </a:r>
          <a:r>
            <a:rPr lang="en-US" sz="1400" kern="1200" dirty="0" smtClean="0"/>
            <a:t> </a:t>
          </a:r>
          <a:r>
            <a:rPr lang="en-US" sz="1400" kern="1200" dirty="0" err="1" smtClean="0"/>
            <a:t>thống</a:t>
          </a:r>
          <a:r>
            <a:rPr lang="en-US" sz="1400" kern="1200" dirty="0" smtClean="0"/>
            <a:t> </a:t>
          </a:r>
          <a:r>
            <a:rPr lang="en-US" sz="1400" kern="1200" dirty="0" err="1" smtClean="0"/>
            <a:t>xưởng</a:t>
          </a:r>
          <a:r>
            <a:rPr lang="en-US" sz="1400" kern="1200" dirty="0" smtClean="0"/>
            <a:t> in </a:t>
          </a:r>
          <a:r>
            <a:rPr lang="en-US" sz="1400" kern="1200" dirty="0" err="1" smtClean="0"/>
            <a:t>phục</a:t>
          </a:r>
          <a:r>
            <a:rPr lang="en-US" sz="1400" kern="1200" dirty="0" smtClean="0"/>
            <a:t> </a:t>
          </a:r>
          <a:r>
            <a:rPr lang="en-US" sz="1400" kern="1200" dirty="0" err="1" smtClean="0"/>
            <a:t>vụ</a:t>
          </a:r>
          <a:r>
            <a:rPr lang="en-US" sz="1400" kern="1200" dirty="0" smtClean="0"/>
            <a:t> in </a:t>
          </a:r>
          <a:r>
            <a:rPr lang="en-US" sz="1400" kern="1200" dirty="0" err="1" smtClean="0"/>
            <a:t>ấn</a:t>
          </a:r>
          <a:r>
            <a:rPr lang="en-US" sz="1400" kern="1200" dirty="0" smtClean="0"/>
            <a:t> </a:t>
          </a:r>
          <a:r>
            <a:rPr lang="en-US" sz="1400" kern="1200" dirty="0" err="1" smtClean="0"/>
            <a:t>công</a:t>
          </a:r>
          <a:r>
            <a:rPr lang="en-US" sz="1400" kern="1200" dirty="0" smtClean="0"/>
            <a:t> </a:t>
          </a:r>
          <a:r>
            <a:rPr lang="en-US" sz="1400" kern="1200" dirty="0" err="1" smtClean="0"/>
            <a:t>nghiệp</a:t>
          </a:r>
          <a:r>
            <a:rPr lang="en-US" sz="1400" kern="1200" dirty="0" smtClean="0"/>
            <a:t>, </a:t>
          </a:r>
          <a:r>
            <a:rPr lang="en-US" sz="1400" kern="1200" dirty="0" err="1" smtClean="0"/>
            <a:t>dân</a:t>
          </a:r>
          <a:r>
            <a:rPr lang="en-US" sz="1400" kern="1200" dirty="0" smtClean="0"/>
            <a:t> </a:t>
          </a:r>
          <a:r>
            <a:rPr lang="en-US" sz="1400" kern="1200" dirty="0" err="1" smtClean="0"/>
            <a:t>dụng</a:t>
          </a:r>
          <a:r>
            <a:rPr lang="en-US" sz="1400" kern="1200" dirty="0" smtClean="0"/>
            <a:t> </a:t>
          </a:r>
          <a:r>
            <a:rPr lang="en-US" sz="1400" kern="1200" dirty="0" err="1" smtClean="0"/>
            <a:t>số</a:t>
          </a:r>
          <a:r>
            <a:rPr lang="en-US" sz="1400" kern="1200" dirty="0" smtClean="0"/>
            <a:t> </a:t>
          </a:r>
          <a:r>
            <a:rPr lang="en-US" sz="1400" kern="1200" dirty="0" err="1" smtClean="0"/>
            <a:t>lượng</a:t>
          </a:r>
          <a:r>
            <a:rPr lang="en-US" sz="1400" kern="1200" dirty="0" smtClean="0"/>
            <a:t> </a:t>
          </a:r>
          <a:r>
            <a:rPr lang="en-US" sz="1400" kern="1200" dirty="0" err="1" smtClean="0"/>
            <a:t>lớn</a:t>
          </a:r>
          <a:r>
            <a:rPr lang="en-US" sz="1400" kern="1200" dirty="0" smtClean="0"/>
            <a:t> </a:t>
          </a:r>
          <a:r>
            <a:rPr lang="en-US" sz="1400" kern="1200" dirty="0" err="1" smtClean="0"/>
            <a:t>trong</a:t>
          </a:r>
          <a:r>
            <a:rPr lang="en-US" sz="1400" kern="1200" dirty="0" smtClean="0"/>
            <a:t> </a:t>
          </a:r>
          <a:r>
            <a:rPr lang="en-US" sz="1400" kern="1200" dirty="0" err="1" smtClean="0"/>
            <a:t>tất</a:t>
          </a:r>
          <a:r>
            <a:rPr lang="en-US" sz="1400" kern="1200" dirty="0" smtClean="0"/>
            <a:t> </a:t>
          </a:r>
          <a:r>
            <a:rPr lang="en-US" sz="1400" kern="1200" dirty="0" err="1" smtClean="0"/>
            <a:t>cả</a:t>
          </a:r>
          <a:r>
            <a:rPr lang="en-US" sz="1400" kern="1200" dirty="0" smtClean="0"/>
            <a:t> </a:t>
          </a:r>
          <a:r>
            <a:rPr lang="en-US" sz="1400" kern="1200" dirty="0" err="1" smtClean="0"/>
            <a:t>các</a:t>
          </a:r>
          <a:r>
            <a:rPr lang="en-US" sz="1400" kern="1200" dirty="0" smtClean="0"/>
            <a:t> </a:t>
          </a:r>
          <a:r>
            <a:rPr lang="en-US" sz="1400" kern="1200" dirty="0" err="1" smtClean="0"/>
            <a:t>lĩnh</a:t>
          </a:r>
          <a:r>
            <a:rPr lang="en-US" sz="1400" kern="1200" dirty="0" smtClean="0"/>
            <a:t> </a:t>
          </a:r>
          <a:r>
            <a:rPr lang="en-US" sz="1400" kern="1200" dirty="0" err="1" smtClean="0"/>
            <a:t>vực</a:t>
          </a:r>
          <a:r>
            <a:rPr lang="en-US" sz="1400" kern="1200" dirty="0" smtClean="0"/>
            <a:t>.</a:t>
          </a:r>
          <a:endParaRPr lang="en-US" sz="1400" kern="1200" dirty="0"/>
        </a:p>
      </dsp:txBody>
      <dsp:txXfrm>
        <a:off x="1850479" y="4219944"/>
        <a:ext cx="5254777" cy="710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F3CF-096D-4B5E-9F92-80F1985A5F52}">
      <dsp:nvSpPr>
        <dsp:cNvPr id="0" name=""/>
        <dsp:cNvSpPr/>
      </dsp:nvSpPr>
      <dsp:spPr>
        <a:xfrm>
          <a:off x="0" y="0"/>
          <a:ext cx="8229600" cy="11353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smtClean="0">
              <a:solidFill>
                <a:schemeClr val="tx1"/>
              </a:solidFill>
            </a:rPr>
            <a:t>Xe tải : 2 xe tải</a:t>
          </a:r>
          <a:endParaRPr lang="en-US" sz="1700" kern="1200" dirty="0">
            <a:solidFill>
              <a:schemeClr val="tx1"/>
            </a:solidFill>
          </a:endParaRPr>
        </a:p>
        <a:p>
          <a:pPr marL="114300" lvl="1" indent="-114300" algn="l" defTabSz="577850">
            <a:lnSpc>
              <a:spcPct val="90000"/>
            </a:lnSpc>
            <a:spcBef>
              <a:spcPct val="0"/>
            </a:spcBef>
            <a:spcAft>
              <a:spcPct val="15000"/>
            </a:spcAft>
            <a:buChar char="••"/>
          </a:pPr>
          <a:r>
            <a:rPr lang="en-US" sz="1300" kern="1200" smtClean="0">
              <a:solidFill>
                <a:schemeClr val="tx1"/>
              </a:solidFill>
            </a:rPr>
            <a:t>Xe 1.25 tấn nhỏ gọn, vận chuyển hàng cơ động</a:t>
          </a:r>
          <a:endParaRPr lang="en-US" sz="1300" kern="1200" dirty="0">
            <a:solidFill>
              <a:schemeClr val="tx1"/>
            </a:solidFill>
          </a:endParaRPr>
        </a:p>
        <a:p>
          <a:pPr marL="114300" lvl="1" indent="-114300" algn="l" defTabSz="577850">
            <a:lnSpc>
              <a:spcPct val="90000"/>
            </a:lnSpc>
            <a:spcBef>
              <a:spcPct val="0"/>
            </a:spcBef>
            <a:spcAft>
              <a:spcPct val="15000"/>
            </a:spcAft>
            <a:buChar char="••"/>
          </a:pPr>
          <a:r>
            <a:rPr lang="en-US" sz="1300" kern="1200" smtClean="0">
              <a:solidFill>
                <a:schemeClr val="tx1"/>
              </a:solidFill>
            </a:rPr>
            <a:t>Xe 3.5 tấn với tải trọng lớn vận chuyển khối lượng hàng hóa lớn hơn, đáp ứng lượng hàng lớn cho khách tình và các dự án lớn</a:t>
          </a:r>
          <a:endParaRPr lang="en-US" sz="1300" kern="1200" dirty="0">
            <a:solidFill>
              <a:schemeClr val="tx1"/>
            </a:solidFill>
          </a:endParaRPr>
        </a:p>
      </dsp:txBody>
      <dsp:txXfrm>
        <a:off x="1759459" y="0"/>
        <a:ext cx="6470140" cy="1135395"/>
      </dsp:txXfrm>
    </dsp:sp>
    <dsp:sp modelId="{79256865-E93E-41A2-A6D9-D5271996D4AB}">
      <dsp:nvSpPr>
        <dsp:cNvPr id="0" name=""/>
        <dsp:cNvSpPr/>
      </dsp:nvSpPr>
      <dsp:spPr>
        <a:xfrm>
          <a:off x="126460" y="103548"/>
          <a:ext cx="1645920" cy="90831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2E639-6895-477B-A9F2-3227A0827B68}">
      <dsp:nvSpPr>
        <dsp:cNvPr id="0" name=""/>
        <dsp:cNvSpPr/>
      </dsp:nvSpPr>
      <dsp:spPr>
        <a:xfrm>
          <a:off x="0" y="1248935"/>
          <a:ext cx="8229600" cy="1135395"/>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smtClean="0"/>
            <a:t>Đội ngũ xe máy cơ động, gọn nhẹ, vận chuyển hàng nhanh trong nội thành</a:t>
          </a:r>
          <a:endParaRPr lang="en-US" sz="1600" kern="1200" dirty="0" smtClean="0"/>
        </a:p>
      </dsp:txBody>
      <dsp:txXfrm>
        <a:off x="1759459" y="1248935"/>
        <a:ext cx="6470140" cy="1135395"/>
      </dsp:txXfrm>
    </dsp:sp>
    <dsp:sp modelId="{4518A9BE-E615-4954-871E-CDE6D84B15B2}">
      <dsp:nvSpPr>
        <dsp:cNvPr id="0" name=""/>
        <dsp:cNvSpPr/>
      </dsp:nvSpPr>
      <dsp:spPr>
        <a:xfrm>
          <a:off x="113539" y="1362475"/>
          <a:ext cx="1645920" cy="90831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92E14-B20E-4018-A91D-8D4AA07696D5}">
      <dsp:nvSpPr>
        <dsp:cNvPr id="0" name=""/>
        <dsp:cNvSpPr/>
      </dsp:nvSpPr>
      <dsp:spPr>
        <a:xfrm>
          <a:off x="0" y="2497871"/>
          <a:ext cx="8229600" cy="113539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smtClean="0"/>
            <a:t>Các công ty vận chuyển liên kết</a:t>
          </a:r>
          <a:endParaRPr lang="en-US" sz="1700" kern="1200" dirty="0"/>
        </a:p>
        <a:p>
          <a:pPr marL="114300" lvl="1" indent="-114300" algn="l" defTabSz="577850">
            <a:lnSpc>
              <a:spcPct val="90000"/>
            </a:lnSpc>
            <a:spcBef>
              <a:spcPct val="0"/>
            </a:spcBef>
            <a:spcAft>
              <a:spcPct val="15000"/>
            </a:spcAft>
            <a:buChar char="••"/>
          </a:pPr>
          <a:r>
            <a:rPr lang="en-US" sz="1300" kern="1200" smtClean="0"/>
            <a:t>Viettel, VNPT, Giao hàng nhanh, Giao hàng tiết kiệm....</a:t>
          </a:r>
          <a:endParaRPr lang="en-US" sz="1300" kern="1200" dirty="0"/>
        </a:p>
        <a:p>
          <a:pPr marL="114300" lvl="1" indent="-114300" algn="l" defTabSz="577850">
            <a:lnSpc>
              <a:spcPct val="90000"/>
            </a:lnSpc>
            <a:spcBef>
              <a:spcPct val="0"/>
            </a:spcBef>
            <a:spcAft>
              <a:spcPct val="15000"/>
            </a:spcAft>
            <a:buChar char="••"/>
          </a:pPr>
          <a:r>
            <a:rPr lang="en-US" sz="1300" kern="1200" smtClean="0"/>
            <a:t> Công ty TNHH Vận tải TM Liên kết Tàn Cầu, Cty TNHH Giao nhận vận tải và  TM Intraco......</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1759459" y="2497871"/>
        <a:ext cx="6470140" cy="1135395"/>
      </dsp:txXfrm>
    </dsp:sp>
    <dsp:sp modelId="{DBFC18B8-96BE-4DC8-9CB7-C1801F3D9250}">
      <dsp:nvSpPr>
        <dsp:cNvPr id="0" name=""/>
        <dsp:cNvSpPr/>
      </dsp:nvSpPr>
      <dsp:spPr>
        <a:xfrm>
          <a:off x="113539" y="2611410"/>
          <a:ext cx="1645920" cy="90831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E786D-71BE-498D-B32E-3BEB1A992BE1}">
      <dsp:nvSpPr>
        <dsp:cNvPr id="0" name=""/>
        <dsp:cNvSpPr/>
      </dsp:nvSpPr>
      <dsp:spPr>
        <a:xfrm>
          <a:off x="0" y="0"/>
          <a:ext cx="1772204" cy="40640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rial" pitchFamily="34" charset="0"/>
              <a:cs typeface="Arial" pitchFamily="34" charset="0"/>
            </a:rPr>
            <a:t>L</a:t>
          </a:r>
          <a:r>
            <a:rPr lang="vi-VN" sz="1500" kern="1200" dirty="0" smtClean="0">
              <a:latin typeface="Arial" pitchFamily="34" charset="0"/>
              <a:cs typeface="Arial" pitchFamily="34" charset="0"/>
            </a:rPr>
            <a:t>uôn cập nhật công nghệ quản trị hiện đại để đổi mới trong hệ thống và các qui trình làm việc</a:t>
          </a:r>
          <a:endParaRPr lang="en-US" sz="1500" kern="1200" dirty="0"/>
        </a:p>
      </dsp:txBody>
      <dsp:txXfrm>
        <a:off x="0" y="1625600"/>
        <a:ext cx="1772204" cy="1625600"/>
      </dsp:txXfrm>
    </dsp:sp>
    <dsp:sp modelId="{5111F56D-2F2D-4750-B369-A55E2B0307EC}">
      <dsp:nvSpPr>
        <dsp:cNvPr id="0" name=""/>
        <dsp:cNvSpPr/>
      </dsp:nvSpPr>
      <dsp:spPr>
        <a:xfrm>
          <a:off x="235153" y="109239"/>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3420B-25E6-4374-9CCA-89838CF41E9C}">
      <dsp:nvSpPr>
        <dsp:cNvPr id="0" name=""/>
        <dsp:cNvSpPr/>
      </dsp:nvSpPr>
      <dsp:spPr>
        <a:xfrm>
          <a:off x="1828583" y="0"/>
          <a:ext cx="2556390" cy="4064000"/>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vi-VN" sz="1500" kern="1200" dirty="0" smtClean="0">
              <a:latin typeface="Arial" pitchFamily="34" charset="0"/>
              <a:cs typeface="Arial" pitchFamily="34" charset="0"/>
            </a:rPr>
            <a:t>Mỗi thành viên, mỗi bộ phận đều tự nâng cao, tự trau dồi và tự đào tạo "kỹ năng", " trình độ chuyên môn" cho chính mình để hòa nhập văn hóa  của tổ chức.</a:t>
          </a:r>
          <a:endParaRPr lang="en-US" sz="1500" kern="1200" dirty="0"/>
        </a:p>
      </dsp:txBody>
      <dsp:txXfrm>
        <a:off x="1828583" y="1625600"/>
        <a:ext cx="2556390" cy="1625600"/>
      </dsp:txXfrm>
    </dsp:sp>
    <dsp:sp modelId="{AD629A36-D394-432A-92DF-4F2B4BE0805C}">
      <dsp:nvSpPr>
        <dsp:cNvPr id="0" name=""/>
        <dsp:cNvSpPr/>
      </dsp:nvSpPr>
      <dsp:spPr>
        <a:xfrm>
          <a:off x="2520275" y="216029"/>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8BA6C-3C1D-4E87-91FE-3419895C353B}">
      <dsp:nvSpPr>
        <dsp:cNvPr id="0" name=""/>
        <dsp:cNvSpPr/>
      </dsp:nvSpPr>
      <dsp:spPr>
        <a:xfrm>
          <a:off x="71994" y="3240361"/>
          <a:ext cx="4077298" cy="609600"/>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55812-05C7-4F8B-AF9C-33715A70C005}">
      <dsp:nvSpPr>
        <dsp:cNvPr id="0" name=""/>
        <dsp:cNvSpPr/>
      </dsp:nvSpPr>
      <dsp:spPr>
        <a:xfrm>
          <a:off x="0" y="0"/>
          <a:ext cx="8229600" cy="10519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Giao</a:t>
          </a:r>
          <a:r>
            <a:rPr lang="en-US" sz="1600" kern="1200" dirty="0" smtClean="0"/>
            <a:t> </a:t>
          </a:r>
          <a:r>
            <a:rPr lang="en-US" sz="1600" kern="1200" dirty="0" err="1" smtClean="0"/>
            <a:t>hàng</a:t>
          </a:r>
          <a:endParaRPr lang="en-US" sz="1600" kern="1200" dirty="0"/>
        </a:p>
        <a:p>
          <a:pPr marL="114300" lvl="1" indent="-114300" algn="l" defTabSz="533400">
            <a:lnSpc>
              <a:spcPct val="90000"/>
            </a:lnSpc>
            <a:spcBef>
              <a:spcPct val="0"/>
            </a:spcBef>
            <a:spcAft>
              <a:spcPct val="15000"/>
            </a:spcAft>
            <a:buChar char="••"/>
          </a:pPr>
          <a:r>
            <a:rPr lang="en-US" sz="1200" kern="1200" dirty="0" err="1" smtClean="0"/>
            <a:t>Thời</a:t>
          </a:r>
          <a:r>
            <a:rPr lang="en-US" sz="1200" kern="1200" dirty="0" smtClean="0"/>
            <a:t> </a:t>
          </a:r>
          <a:r>
            <a:rPr lang="en-US" sz="1200" kern="1200" dirty="0" err="1" smtClean="0"/>
            <a:t>gian</a:t>
          </a:r>
          <a:r>
            <a:rPr lang="en-US" sz="1200" kern="1200" dirty="0" smtClean="0"/>
            <a:t> </a:t>
          </a:r>
          <a:r>
            <a:rPr lang="en-US" sz="1200" kern="1200" dirty="0" err="1" smtClean="0"/>
            <a:t>tiếp</a:t>
          </a:r>
          <a:r>
            <a:rPr lang="en-US" sz="1200" kern="1200" dirty="0" smtClean="0"/>
            <a:t> </a:t>
          </a:r>
          <a:r>
            <a:rPr lang="en-US" sz="1200" kern="1200" dirty="0" err="1" smtClean="0"/>
            <a:t>nhận</a:t>
          </a:r>
          <a:r>
            <a:rPr lang="en-US" sz="1200" kern="1200" dirty="0" smtClean="0"/>
            <a:t>, </a:t>
          </a:r>
          <a:r>
            <a:rPr lang="en-US" sz="1200" kern="1200" dirty="0" err="1" smtClean="0"/>
            <a:t>xử</a:t>
          </a:r>
          <a:r>
            <a:rPr lang="en-US" sz="1200" kern="1200" dirty="0" smtClean="0"/>
            <a:t> </a:t>
          </a:r>
          <a:r>
            <a:rPr lang="en-US" sz="1200" kern="1200" dirty="0" err="1" smtClean="0"/>
            <a:t>lý</a:t>
          </a:r>
          <a:r>
            <a:rPr lang="en-US" sz="1200" kern="1200" dirty="0" smtClean="0"/>
            <a:t> </a:t>
          </a:r>
          <a:r>
            <a:rPr lang="en-US" sz="1200" kern="1200" dirty="0" err="1" smtClean="0"/>
            <a:t>đơn</a:t>
          </a:r>
          <a:r>
            <a:rPr lang="en-US" sz="1200" kern="1200" dirty="0" smtClean="0"/>
            <a:t> </a:t>
          </a:r>
          <a:r>
            <a:rPr lang="en-US" sz="1200" kern="1200" dirty="0" err="1" smtClean="0"/>
            <a:t>hàng</a:t>
          </a:r>
          <a:r>
            <a:rPr lang="en-US" sz="1200" kern="1200" dirty="0" smtClean="0"/>
            <a:t> </a:t>
          </a:r>
          <a:r>
            <a:rPr lang="en-US" sz="1200" kern="1200" dirty="0" err="1" smtClean="0"/>
            <a:t>và</a:t>
          </a:r>
          <a:r>
            <a:rPr lang="en-US" sz="1200" kern="1200" dirty="0" smtClean="0"/>
            <a:t> </a:t>
          </a:r>
          <a:r>
            <a:rPr lang="en-US" sz="1200" kern="1200" dirty="0" err="1" smtClean="0"/>
            <a:t>yêu</a:t>
          </a:r>
          <a:r>
            <a:rPr lang="en-US" sz="1200" kern="1200" dirty="0" smtClean="0"/>
            <a:t> </a:t>
          </a:r>
          <a:r>
            <a:rPr lang="en-US" sz="1200" kern="1200" dirty="0" err="1" smtClean="0"/>
            <a:t>cầu</a:t>
          </a:r>
          <a:r>
            <a:rPr lang="en-US" sz="1200" kern="1200" dirty="0" smtClean="0"/>
            <a:t> </a:t>
          </a:r>
          <a:r>
            <a:rPr lang="en-US" sz="1200" kern="1200" dirty="0" err="1" smtClean="0"/>
            <a:t>của</a:t>
          </a:r>
          <a:r>
            <a:rPr lang="en-US" sz="1200" kern="1200" dirty="0" smtClean="0"/>
            <a:t> </a:t>
          </a:r>
          <a:r>
            <a:rPr lang="en-US" sz="1200" kern="1200" dirty="0" err="1" smtClean="0"/>
            <a:t>khách</a:t>
          </a:r>
          <a:r>
            <a:rPr lang="en-US" sz="1200" kern="1200" dirty="0" smtClean="0"/>
            <a:t> </a:t>
          </a:r>
          <a:r>
            <a:rPr lang="en-US" sz="1200" kern="1200" dirty="0" err="1" smtClean="0"/>
            <a:t>hàng</a:t>
          </a:r>
          <a:r>
            <a:rPr lang="en-US" sz="1200" kern="1200" dirty="0" smtClean="0"/>
            <a:t> </a:t>
          </a:r>
          <a:r>
            <a:rPr lang="en-US" sz="1200" kern="1200" dirty="0" err="1" smtClean="0"/>
            <a:t>nhanh</a:t>
          </a:r>
          <a:r>
            <a:rPr lang="en-US" sz="1200" kern="1200" dirty="0" smtClean="0"/>
            <a:t> </a:t>
          </a:r>
          <a:r>
            <a:rPr lang="en-US" sz="1200" kern="1200" dirty="0" err="1" smtClean="0"/>
            <a:t>chóng</a:t>
          </a:r>
          <a:r>
            <a:rPr lang="en-US" sz="1200" kern="1200" dirty="0" smtClean="0"/>
            <a:t>, </a:t>
          </a:r>
          <a:r>
            <a:rPr lang="en-US" sz="1200" kern="1200" dirty="0" err="1" smtClean="0"/>
            <a:t>theo</a:t>
          </a:r>
          <a:r>
            <a:rPr lang="en-US" sz="1200" kern="1200" dirty="0" smtClean="0"/>
            <a:t> </a:t>
          </a:r>
          <a:r>
            <a:rPr lang="en-US" sz="1200" kern="1200" dirty="0" err="1" smtClean="0"/>
            <a:t>tiêu</a:t>
          </a:r>
          <a:r>
            <a:rPr lang="en-US" sz="1200" kern="1200" dirty="0" smtClean="0"/>
            <a:t> </a:t>
          </a:r>
          <a:r>
            <a:rPr lang="en-US" sz="1200" kern="1200" dirty="0" err="1" smtClean="0"/>
            <a:t>chuẩn</a:t>
          </a:r>
          <a:r>
            <a:rPr lang="en-US" sz="1200" kern="1200" dirty="0" smtClean="0"/>
            <a:t>, </a:t>
          </a:r>
          <a:r>
            <a:rPr lang="en-US" sz="1200" kern="1200" dirty="0" err="1" smtClean="0"/>
            <a:t>đúng</a:t>
          </a:r>
          <a:r>
            <a:rPr lang="en-US" sz="1200" kern="1200" dirty="0" smtClean="0"/>
            <a:t> </a:t>
          </a:r>
          <a:r>
            <a:rPr lang="en-US" sz="1200" kern="1200" dirty="0" err="1" smtClean="0"/>
            <a:t>yêu</a:t>
          </a:r>
          <a:r>
            <a:rPr lang="en-US" sz="1200" kern="1200" dirty="0" smtClean="0"/>
            <a:t> </a:t>
          </a:r>
          <a:r>
            <a:rPr lang="en-US" sz="1200" kern="1200" dirty="0" err="1" smtClean="0"/>
            <a:t>cầu</a:t>
          </a:r>
          <a:r>
            <a:rPr lang="en-US" sz="1200" kern="1200" dirty="0" smtClean="0"/>
            <a:t>, </a:t>
          </a:r>
          <a:r>
            <a:rPr lang="en-US" sz="1200" kern="1200" dirty="0" err="1" smtClean="0"/>
            <a:t>luôn</a:t>
          </a:r>
          <a:r>
            <a:rPr lang="en-US" sz="1200" kern="1200" dirty="0" smtClean="0"/>
            <a:t> </a:t>
          </a:r>
          <a:r>
            <a:rPr lang="en-US" sz="1200" kern="1200" dirty="0" err="1" smtClean="0"/>
            <a:t>hướng</a:t>
          </a:r>
          <a:r>
            <a:rPr lang="en-US" sz="1200" kern="1200" dirty="0" smtClean="0"/>
            <a:t> </a:t>
          </a:r>
          <a:r>
            <a:rPr lang="en-US" sz="1200" kern="1200" dirty="0" err="1" smtClean="0"/>
            <a:t>tới</a:t>
          </a:r>
          <a:r>
            <a:rPr lang="en-US" sz="1200" kern="1200" dirty="0" smtClean="0"/>
            <a:t> </a:t>
          </a:r>
          <a:r>
            <a:rPr lang="en-US" sz="1200" kern="1200" dirty="0" err="1" smtClean="0"/>
            <a:t>sự</a:t>
          </a:r>
          <a:r>
            <a:rPr lang="en-US" sz="1200" kern="1200" dirty="0" smtClean="0"/>
            <a:t> </a:t>
          </a:r>
          <a:r>
            <a:rPr lang="en-US" sz="1200" kern="1200" dirty="0" err="1" smtClean="0"/>
            <a:t>hài</a:t>
          </a:r>
          <a:r>
            <a:rPr lang="en-US" sz="1200" kern="1200" dirty="0" smtClean="0"/>
            <a:t> </a:t>
          </a:r>
          <a:r>
            <a:rPr lang="en-US" sz="1200" kern="1200" dirty="0" err="1" smtClean="0"/>
            <a:t>lòng</a:t>
          </a:r>
          <a:r>
            <a:rPr lang="en-US" sz="1200" kern="1200" dirty="0" smtClean="0"/>
            <a:t> </a:t>
          </a:r>
          <a:r>
            <a:rPr lang="en-US" sz="1200" kern="1200" dirty="0" err="1" smtClean="0"/>
            <a:t>của</a:t>
          </a:r>
          <a:r>
            <a:rPr lang="en-US" sz="1200" kern="1200" dirty="0" smtClean="0"/>
            <a:t> </a:t>
          </a:r>
          <a:r>
            <a:rPr lang="en-US" sz="1200" kern="1200" dirty="0" err="1" smtClean="0"/>
            <a:t>khách</a:t>
          </a:r>
          <a:r>
            <a:rPr lang="en-US" sz="1200" kern="1200" dirty="0" smtClean="0"/>
            <a:t> </a:t>
          </a:r>
          <a:r>
            <a:rPr lang="en-US" sz="1200" kern="1200" dirty="0" err="1" smtClean="0"/>
            <a:t>hàng</a:t>
          </a:r>
          <a:r>
            <a:rPr lang="en-US" sz="1200" kern="1200" dirty="0" smtClean="0"/>
            <a:t>.</a:t>
          </a:r>
          <a:endParaRPr lang="en-US" sz="1200" kern="1200" dirty="0"/>
        </a:p>
        <a:p>
          <a:pPr marL="114300" lvl="1" indent="-114300" algn="l" defTabSz="533400">
            <a:lnSpc>
              <a:spcPct val="90000"/>
            </a:lnSpc>
            <a:spcBef>
              <a:spcPct val="0"/>
            </a:spcBef>
            <a:spcAft>
              <a:spcPct val="15000"/>
            </a:spcAft>
            <a:buChar char="••"/>
          </a:pPr>
          <a:r>
            <a:rPr lang="en-US" sz="1200" kern="1200" dirty="0" err="1" smtClean="0"/>
            <a:t>Xác</a:t>
          </a:r>
          <a:r>
            <a:rPr lang="en-US" sz="1200" kern="1200" dirty="0" smtClean="0"/>
            <a:t> </a:t>
          </a:r>
          <a:r>
            <a:rPr lang="en-US" sz="1200" kern="1200" dirty="0" err="1" smtClean="0"/>
            <a:t>nhận</a:t>
          </a:r>
          <a:r>
            <a:rPr lang="en-US" sz="1200" kern="1200" dirty="0" smtClean="0"/>
            <a:t> </a:t>
          </a:r>
          <a:r>
            <a:rPr lang="en-US" sz="1200" kern="1200" dirty="0" err="1" smtClean="0"/>
            <a:t>đơn</a:t>
          </a:r>
          <a:r>
            <a:rPr lang="en-US" sz="1200" kern="1200" dirty="0" smtClean="0"/>
            <a:t> </a:t>
          </a:r>
          <a:r>
            <a:rPr lang="en-US" sz="1200" kern="1200" dirty="0" err="1" smtClean="0"/>
            <a:t>hàng</a:t>
          </a:r>
          <a:r>
            <a:rPr lang="en-US" sz="1200" kern="1200" dirty="0" smtClean="0"/>
            <a:t>: </a:t>
          </a:r>
          <a:r>
            <a:rPr lang="en-US" sz="1200" kern="1200" dirty="0" err="1" smtClean="0"/>
            <a:t>trong</a:t>
          </a:r>
          <a:r>
            <a:rPr lang="en-US" sz="1200" kern="1200" dirty="0" smtClean="0"/>
            <a:t> </a:t>
          </a:r>
          <a:r>
            <a:rPr lang="en-US" sz="1200" kern="1200" dirty="0" err="1" smtClean="0"/>
            <a:t>vòng</a:t>
          </a:r>
          <a:r>
            <a:rPr lang="en-US" sz="1200" kern="1200" dirty="0" smtClean="0"/>
            <a:t> 2 </a:t>
          </a:r>
          <a:r>
            <a:rPr lang="en-US" sz="1200" kern="1200" dirty="0" err="1" smtClean="0"/>
            <a:t>tiếng</a:t>
          </a:r>
          <a:r>
            <a:rPr lang="en-US" sz="1200" kern="1200" dirty="0" smtClean="0"/>
            <a:t>, </a:t>
          </a:r>
          <a:r>
            <a:rPr lang="en-US" sz="1200" kern="1200" dirty="0" err="1" smtClean="0"/>
            <a:t>giao</a:t>
          </a:r>
          <a:r>
            <a:rPr lang="en-US" sz="1200" kern="1200" dirty="0" smtClean="0"/>
            <a:t> </a:t>
          </a:r>
          <a:r>
            <a:rPr lang="en-US" sz="1200" kern="1200" dirty="0" err="1" smtClean="0"/>
            <a:t>hàng</a:t>
          </a:r>
          <a:r>
            <a:rPr lang="en-US" sz="1200" kern="1200" dirty="0" smtClean="0"/>
            <a:t> </a:t>
          </a:r>
          <a:r>
            <a:rPr lang="en-US" sz="1200" kern="1200" dirty="0" err="1" smtClean="0"/>
            <a:t>trong</a:t>
          </a:r>
          <a:r>
            <a:rPr lang="en-US" sz="1200" kern="1200" dirty="0" smtClean="0"/>
            <a:t> </a:t>
          </a:r>
          <a:r>
            <a:rPr lang="en-US" sz="1200" kern="1200" dirty="0" err="1" smtClean="0"/>
            <a:t>vòng</a:t>
          </a:r>
          <a:r>
            <a:rPr lang="en-US" sz="1200" kern="1200" dirty="0" smtClean="0"/>
            <a:t> 02 </a:t>
          </a:r>
          <a:r>
            <a:rPr lang="en-US" sz="1200" kern="1200" dirty="0" err="1" smtClean="0"/>
            <a:t>ngày</a:t>
          </a:r>
          <a:r>
            <a:rPr lang="en-US" sz="1200" kern="1200" dirty="0" smtClean="0"/>
            <a:t> (</a:t>
          </a:r>
          <a:r>
            <a:rPr lang="en-US" sz="1200" kern="1200" dirty="0" err="1" smtClean="0"/>
            <a:t>nội</a:t>
          </a:r>
          <a:r>
            <a:rPr lang="en-US" sz="1200" kern="1200" dirty="0" smtClean="0"/>
            <a:t> </a:t>
          </a:r>
          <a:r>
            <a:rPr lang="en-US" sz="1200" kern="1200" dirty="0" err="1" smtClean="0"/>
            <a:t>tỉnh</a:t>
          </a:r>
          <a:r>
            <a:rPr lang="en-US" sz="1200" kern="1200" dirty="0" smtClean="0"/>
            <a:t>), 03 </a:t>
          </a:r>
          <a:r>
            <a:rPr lang="en-US" sz="1200" kern="1200" dirty="0" err="1" smtClean="0"/>
            <a:t>ngày</a:t>
          </a:r>
          <a:r>
            <a:rPr lang="en-US" sz="1200" kern="1200" dirty="0" smtClean="0"/>
            <a:t> (</a:t>
          </a:r>
          <a:r>
            <a:rPr lang="en-US" sz="1200" kern="1200" dirty="0" err="1" smtClean="0"/>
            <a:t>ngoại</a:t>
          </a:r>
          <a:r>
            <a:rPr lang="en-US" sz="1200" kern="1200" dirty="0" smtClean="0"/>
            <a:t> </a:t>
          </a:r>
          <a:r>
            <a:rPr lang="en-US" sz="1200" kern="1200" dirty="0" err="1" smtClean="0"/>
            <a:t>tỉnh</a:t>
          </a:r>
          <a:r>
            <a:rPr lang="en-US" sz="1200" kern="1200" dirty="0" smtClean="0"/>
            <a:t>)</a:t>
          </a:r>
          <a:endParaRPr lang="en-US" sz="1200" kern="1200" dirty="0"/>
        </a:p>
      </dsp:txBody>
      <dsp:txXfrm>
        <a:off x="1751113" y="0"/>
        <a:ext cx="6478486" cy="1051932"/>
      </dsp:txXfrm>
    </dsp:sp>
    <dsp:sp modelId="{3AE973B0-3A69-4F53-B3EE-CD0307379A4D}">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C8F3CF-096D-4B5E-9F92-80F1985A5F52}">
      <dsp:nvSpPr>
        <dsp:cNvPr id="0" name=""/>
        <dsp:cNvSpPr/>
      </dsp:nvSpPr>
      <dsp:spPr>
        <a:xfrm>
          <a:off x="0" y="1157126"/>
          <a:ext cx="8229600" cy="1051932"/>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Cung</a:t>
          </a:r>
          <a:r>
            <a:rPr lang="en-US" sz="1600" kern="1200" dirty="0" smtClean="0"/>
            <a:t> </a:t>
          </a:r>
          <a:r>
            <a:rPr lang="en-US" sz="1600" kern="1200" dirty="0" err="1" smtClean="0"/>
            <a:t>cấp</a:t>
          </a:r>
          <a:r>
            <a:rPr lang="en-US" sz="1600" kern="1200" dirty="0" smtClean="0"/>
            <a:t> </a:t>
          </a:r>
          <a:r>
            <a:rPr lang="en-US" sz="1600" kern="1200" dirty="0" err="1" smtClean="0"/>
            <a:t>văn</a:t>
          </a:r>
          <a:r>
            <a:rPr lang="en-US" sz="1600" kern="1200" dirty="0" smtClean="0"/>
            <a:t> </a:t>
          </a:r>
          <a:r>
            <a:rPr lang="en-US" sz="1600" kern="1200" dirty="0" err="1" smtClean="0"/>
            <a:t>phòng</a:t>
          </a:r>
          <a:r>
            <a:rPr lang="en-US" sz="1600" kern="1200" dirty="0" smtClean="0"/>
            <a:t> </a:t>
          </a:r>
          <a:r>
            <a:rPr lang="en-US" sz="1600" kern="1200" dirty="0" err="1" smtClean="0"/>
            <a:t>phẩm</a:t>
          </a:r>
          <a:endParaRPr lang="en-US" sz="1600" kern="1200" dirty="0"/>
        </a:p>
        <a:p>
          <a:pPr marL="114300" lvl="1" indent="-114300" algn="l" defTabSz="533400">
            <a:lnSpc>
              <a:spcPct val="90000"/>
            </a:lnSpc>
            <a:spcBef>
              <a:spcPct val="0"/>
            </a:spcBef>
            <a:spcAft>
              <a:spcPct val="15000"/>
            </a:spcAft>
            <a:buChar char="••"/>
          </a:pPr>
          <a:r>
            <a:rPr lang="en-US" sz="1200" kern="1200" dirty="0" err="1" smtClean="0"/>
            <a:t>sản</a:t>
          </a:r>
          <a:r>
            <a:rPr lang="en-US" sz="1200" kern="1200" dirty="0" smtClean="0"/>
            <a:t> </a:t>
          </a:r>
          <a:r>
            <a:rPr lang="en-US" sz="1200" kern="1200" dirty="0" err="1" smtClean="0"/>
            <a:t>phẩm</a:t>
          </a:r>
          <a:r>
            <a:rPr lang="en-US" sz="1200" kern="1200" dirty="0" smtClean="0"/>
            <a:t> </a:t>
          </a:r>
          <a:r>
            <a:rPr lang="en-US" sz="1200" kern="1200" dirty="0" err="1" smtClean="0"/>
            <a:t>đa</a:t>
          </a:r>
          <a:r>
            <a:rPr lang="en-US" sz="1200" kern="1200" dirty="0" smtClean="0"/>
            <a:t> </a:t>
          </a:r>
          <a:r>
            <a:rPr lang="en-US" sz="1200" kern="1200" dirty="0" err="1" smtClean="0"/>
            <a:t>dạng</a:t>
          </a:r>
          <a:r>
            <a:rPr lang="en-US" sz="1200" kern="1200" dirty="0" smtClean="0"/>
            <a:t>, </a:t>
          </a:r>
          <a:r>
            <a:rPr lang="en-US" sz="1200" kern="1200" dirty="0" err="1" smtClean="0"/>
            <a:t>nhiều</a:t>
          </a:r>
          <a:r>
            <a:rPr lang="en-US" sz="1200" kern="1200" dirty="0" smtClean="0"/>
            <a:t> </a:t>
          </a:r>
          <a:r>
            <a:rPr lang="en-US" sz="1200" kern="1200" dirty="0" err="1" smtClean="0"/>
            <a:t>nhãn</a:t>
          </a:r>
          <a:r>
            <a:rPr lang="en-US" sz="1200" kern="1200" dirty="0" smtClean="0"/>
            <a:t> </a:t>
          </a:r>
          <a:r>
            <a:rPr lang="en-US" sz="1200" kern="1200" dirty="0" err="1" smtClean="0"/>
            <a:t>hàng</a:t>
          </a:r>
          <a:r>
            <a:rPr lang="en-US" sz="1200" kern="1200" dirty="0" smtClean="0"/>
            <a:t> </a:t>
          </a:r>
          <a:r>
            <a:rPr lang="en-US" sz="1200" kern="1200" dirty="0" err="1" smtClean="0"/>
            <a:t>nổi</a:t>
          </a:r>
          <a:r>
            <a:rPr lang="en-US" sz="1200" kern="1200" dirty="0" smtClean="0"/>
            <a:t> </a:t>
          </a:r>
          <a:r>
            <a:rPr lang="en-US" sz="1200" kern="1200" dirty="0" err="1" smtClean="0"/>
            <a:t>tiếng</a:t>
          </a:r>
          <a:r>
            <a:rPr lang="en-US" sz="1200" kern="1200" dirty="0" smtClean="0"/>
            <a:t>, </a:t>
          </a:r>
          <a:r>
            <a:rPr lang="en-US" sz="1200" kern="1200" dirty="0" err="1" smtClean="0"/>
            <a:t>chất</a:t>
          </a:r>
          <a:r>
            <a:rPr lang="en-US" sz="1200" kern="1200" dirty="0" smtClean="0"/>
            <a:t> </a:t>
          </a:r>
          <a:r>
            <a:rPr lang="en-US" sz="1200" kern="1200" dirty="0" err="1" smtClean="0"/>
            <a:t>lượng</a:t>
          </a:r>
          <a:r>
            <a:rPr lang="en-US" sz="1200" kern="1200" dirty="0" smtClean="0"/>
            <a:t> </a:t>
          </a:r>
          <a:r>
            <a:rPr lang="en-US" sz="1200" kern="1200" dirty="0" err="1" smtClean="0"/>
            <a:t>cao</a:t>
          </a:r>
          <a:r>
            <a:rPr lang="en-US" sz="1200" kern="1200" dirty="0" smtClean="0"/>
            <a:t>, </a:t>
          </a:r>
          <a:r>
            <a:rPr lang="en-US" sz="1200" kern="1200" dirty="0" err="1" smtClean="0"/>
            <a:t>chú</a:t>
          </a:r>
          <a:r>
            <a:rPr lang="en-US" sz="1200" kern="1200" dirty="0" smtClean="0"/>
            <a:t> </a:t>
          </a:r>
          <a:r>
            <a:rPr lang="en-US" sz="1200" kern="1200" dirty="0" err="1" smtClean="0"/>
            <a:t>trọng</a:t>
          </a:r>
          <a:r>
            <a:rPr lang="en-US" sz="1200" kern="1200" dirty="0" smtClean="0"/>
            <a:t> </a:t>
          </a:r>
          <a:r>
            <a:rPr lang="en-US" sz="1200" kern="1200" dirty="0" err="1" smtClean="0"/>
            <a:t>đến</a:t>
          </a:r>
          <a:r>
            <a:rPr lang="en-US" sz="1200" kern="1200" dirty="0" smtClean="0"/>
            <a:t> </a:t>
          </a:r>
          <a:r>
            <a:rPr lang="en-US" sz="1200" kern="1200" dirty="0" err="1" smtClean="0"/>
            <a:t>các</a:t>
          </a:r>
          <a:r>
            <a:rPr lang="en-US" sz="1200" kern="1200" dirty="0" smtClean="0"/>
            <a:t> </a:t>
          </a:r>
          <a:r>
            <a:rPr lang="en-US" sz="1200" kern="1200" dirty="0" err="1" smtClean="0"/>
            <a:t>sản</a:t>
          </a:r>
          <a:r>
            <a:rPr lang="en-US" sz="1200" kern="1200" dirty="0" smtClean="0"/>
            <a:t> </a:t>
          </a:r>
          <a:r>
            <a:rPr lang="en-US" sz="1200" kern="1200" dirty="0" err="1" smtClean="0"/>
            <a:t>phẩm</a:t>
          </a:r>
          <a:r>
            <a:rPr lang="en-US" sz="1200" kern="1200" dirty="0" smtClean="0"/>
            <a:t> </a:t>
          </a:r>
          <a:r>
            <a:rPr lang="en-US" sz="1200" kern="1200" dirty="0" err="1" smtClean="0"/>
            <a:t>thân</a:t>
          </a:r>
          <a:r>
            <a:rPr lang="en-US" sz="1200" kern="1200" dirty="0" smtClean="0"/>
            <a:t> </a:t>
          </a:r>
          <a:r>
            <a:rPr lang="en-US" sz="1200" kern="1200" dirty="0" err="1" smtClean="0"/>
            <a:t>thiện</a:t>
          </a:r>
          <a:r>
            <a:rPr lang="en-US" sz="1200" kern="1200" dirty="0" smtClean="0"/>
            <a:t> </a:t>
          </a:r>
          <a:r>
            <a:rPr lang="en-US" sz="1200" kern="1200" dirty="0" err="1" smtClean="0"/>
            <a:t>với</a:t>
          </a:r>
          <a:r>
            <a:rPr lang="en-US" sz="1200" kern="1200" dirty="0" smtClean="0"/>
            <a:t> </a:t>
          </a:r>
          <a:r>
            <a:rPr lang="en-US" sz="1200" kern="1200" dirty="0" err="1" smtClean="0"/>
            <a:t>môi</a:t>
          </a:r>
          <a:r>
            <a:rPr lang="en-US" sz="1200" kern="1200" dirty="0" smtClean="0"/>
            <a:t> </a:t>
          </a:r>
          <a:r>
            <a:rPr lang="en-US" sz="1200" kern="1200" dirty="0" err="1" smtClean="0"/>
            <a:t>trường</a:t>
          </a:r>
          <a:r>
            <a:rPr lang="en-US" sz="1200" kern="1200" dirty="0" smtClean="0"/>
            <a:t> </a:t>
          </a:r>
          <a:r>
            <a:rPr lang="en-US" sz="1200" kern="1200" dirty="0" err="1" smtClean="0"/>
            <a:t>và</a:t>
          </a:r>
          <a:r>
            <a:rPr lang="en-US" sz="1200" kern="1200" dirty="0" smtClean="0"/>
            <a:t> </a:t>
          </a:r>
          <a:r>
            <a:rPr lang="en-US" sz="1200" kern="1200" dirty="0" err="1" smtClean="0"/>
            <a:t>người</a:t>
          </a:r>
          <a:r>
            <a:rPr lang="en-US" sz="1200" kern="1200" dirty="0" smtClean="0"/>
            <a:t> </a:t>
          </a:r>
          <a:r>
            <a:rPr lang="en-US" sz="1200" kern="1200" dirty="0" err="1" smtClean="0"/>
            <a:t>sử</a:t>
          </a:r>
          <a:r>
            <a:rPr lang="en-US" sz="1200" kern="1200" dirty="0" smtClean="0"/>
            <a:t> </a:t>
          </a:r>
          <a:r>
            <a:rPr lang="en-US" sz="1200" kern="1200" dirty="0" err="1" smtClean="0"/>
            <a:t>dụng</a:t>
          </a:r>
          <a:r>
            <a:rPr lang="en-US" sz="1200" kern="1200" dirty="0" smtClean="0"/>
            <a:t>.</a:t>
          </a:r>
          <a:endParaRPr lang="en-US" sz="1200" kern="1200" dirty="0"/>
        </a:p>
      </dsp:txBody>
      <dsp:txXfrm>
        <a:off x="1751113" y="1157126"/>
        <a:ext cx="6478486" cy="1051932"/>
      </dsp:txXfrm>
    </dsp:sp>
    <dsp:sp modelId="{79256865-E93E-41A2-A6D9-D5271996D4AB}">
      <dsp:nvSpPr>
        <dsp:cNvPr id="0" name=""/>
        <dsp:cNvSpPr/>
      </dsp:nvSpPr>
      <dsp:spPr>
        <a:xfrm>
          <a:off x="118113" y="1253062"/>
          <a:ext cx="1645920" cy="84154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2E639-6895-477B-A9F2-3227A0827B68}">
      <dsp:nvSpPr>
        <dsp:cNvPr id="0" name=""/>
        <dsp:cNvSpPr/>
      </dsp:nvSpPr>
      <dsp:spPr>
        <a:xfrm>
          <a:off x="0" y="2314252"/>
          <a:ext cx="8229600" cy="1051932"/>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err="1" smtClean="0"/>
            <a:t>Cung</a:t>
          </a:r>
          <a:r>
            <a:rPr lang="en-US" sz="1600" kern="1200" dirty="0" smtClean="0"/>
            <a:t> </a:t>
          </a:r>
          <a:r>
            <a:rPr lang="en-US" sz="1600" kern="1200" dirty="0" err="1" smtClean="0"/>
            <a:t>cấp</a:t>
          </a:r>
          <a:r>
            <a:rPr lang="en-US" sz="1600" kern="1200" dirty="0" smtClean="0"/>
            <a:t> </a:t>
          </a:r>
          <a:r>
            <a:rPr lang="en-US" sz="1600" kern="1200" dirty="0" err="1" smtClean="0"/>
            <a:t>nội</a:t>
          </a:r>
          <a:r>
            <a:rPr lang="en-US" sz="1600" kern="1200" dirty="0" smtClean="0"/>
            <a:t> </a:t>
          </a:r>
          <a:r>
            <a:rPr lang="en-US" sz="1600" kern="1200" dirty="0" err="1" smtClean="0"/>
            <a:t>thất</a:t>
          </a:r>
          <a:r>
            <a:rPr lang="en-US" sz="1600" kern="1200" dirty="0" smtClean="0"/>
            <a:t> </a:t>
          </a:r>
          <a:r>
            <a:rPr lang="en-US" sz="1600" kern="1200" dirty="0" err="1" smtClean="0"/>
            <a:t>văn</a:t>
          </a:r>
          <a:r>
            <a:rPr lang="en-US" sz="1600" kern="1200" dirty="0" smtClean="0"/>
            <a:t> </a:t>
          </a:r>
          <a:r>
            <a:rPr lang="en-US" sz="1600" kern="1200" dirty="0" err="1" smtClean="0"/>
            <a:t>phòng</a:t>
          </a:r>
          <a:endParaRPr lang="en-US" sz="1600" kern="1200" dirty="0" smtClean="0"/>
        </a:p>
        <a:p>
          <a:pPr lvl="0" algn="l" defTabSz="711200">
            <a:lnSpc>
              <a:spcPct val="90000"/>
            </a:lnSpc>
            <a:spcBef>
              <a:spcPct val="0"/>
            </a:spcBef>
            <a:spcAft>
              <a:spcPct val="35000"/>
            </a:spcAft>
          </a:pPr>
          <a:r>
            <a:rPr lang="en-US" sz="1200" kern="1200" dirty="0" err="1" smtClean="0"/>
            <a:t>Sản</a:t>
          </a:r>
          <a:r>
            <a:rPr lang="en-US" sz="1200" kern="1200" dirty="0" smtClean="0"/>
            <a:t> </a:t>
          </a:r>
          <a:r>
            <a:rPr lang="en-US" sz="1200" kern="1200" dirty="0" err="1" smtClean="0"/>
            <a:t>phẩm</a:t>
          </a:r>
          <a:r>
            <a:rPr lang="en-US" sz="1200" kern="1200" dirty="0" smtClean="0"/>
            <a:t> </a:t>
          </a:r>
          <a:r>
            <a:rPr lang="en-US" sz="1200" kern="1200" dirty="0" err="1" smtClean="0"/>
            <a:t>chất</a:t>
          </a:r>
          <a:r>
            <a:rPr lang="en-US" sz="1200" kern="1200" dirty="0" smtClean="0"/>
            <a:t> </a:t>
          </a:r>
          <a:r>
            <a:rPr lang="en-US" sz="1200" kern="1200" dirty="0" err="1" smtClean="0"/>
            <a:t>lượng</a:t>
          </a:r>
          <a:r>
            <a:rPr lang="en-US" sz="1200" kern="1200" dirty="0" smtClean="0"/>
            <a:t>, </a:t>
          </a:r>
          <a:r>
            <a:rPr lang="en-US" sz="1200" kern="1200" dirty="0" err="1" smtClean="0"/>
            <a:t>bảo</a:t>
          </a:r>
          <a:r>
            <a:rPr lang="en-US" sz="1200" kern="1200" dirty="0" smtClean="0"/>
            <a:t> </a:t>
          </a:r>
          <a:r>
            <a:rPr lang="en-US" sz="1200" kern="1200" dirty="0" err="1" smtClean="0"/>
            <a:t>hành</a:t>
          </a:r>
          <a:r>
            <a:rPr lang="en-US" sz="1200" kern="1200" dirty="0" smtClean="0"/>
            <a:t> </a:t>
          </a:r>
          <a:r>
            <a:rPr lang="en-US" sz="1200" kern="1200" dirty="0" err="1" smtClean="0"/>
            <a:t>chính</a:t>
          </a:r>
          <a:r>
            <a:rPr lang="en-US" sz="1200" kern="1200" dirty="0" smtClean="0"/>
            <a:t> </a:t>
          </a:r>
          <a:r>
            <a:rPr lang="en-US" sz="1200" kern="1200" dirty="0" err="1" smtClean="0"/>
            <a:t>hãng</a:t>
          </a:r>
          <a:endParaRPr lang="en-US" sz="1200" kern="1200" dirty="0"/>
        </a:p>
      </dsp:txBody>
      <dsp:txXfrm>
        <a:off x="1751113" y="2314252"/>
        <a:ext cx="6478486" cy="1051932"/>
      </dsp:txXfrm>
    </dsp:sp>
    <dsp:sp modelId="{4518A9BE-E615-4954-871E-CDE6D84B15B2}">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92E14-B20E-4018-A91D-8D4AA07696D5}">
      <dsp:nvSpPr>
        <dsp:cNvPr id="0" name=""/>
        <dsp:cNvSpPr/>
      </dsp:nvSpPr>
      <dsp:spPr>
        <a:xfrm>
          <a:off x="0" y="3471378"/>
          <a:ext cx="8229600" cy="105193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Cung</a:t>
          </a:r>
          <a:r>
            <a:rPr lang="en-US" sz="1600" kern="1200" dirty="0" smtClean="0"/>
            <a:t> </a:t>
          </a:r>
          <a:r>
            <a:rPr lang="en-US" sz="1600" kern="1200" dirty="0" err="1" smtClean="0"/>
            <a:t>cấp</a:t>
          </a:r>
          <a:r>
            <a:rPr lang="en-US" sz="1600" kern="1200" dirty="0" smtClean="0"/>
            <a:t> </a:t>
          </a:r>
          <a:r>
            <a:rPr lang="en-US" sz="1600" kern="1200" dirty="0" err="1" smtClean="0"/>
            <a:t>thiết</a:t>
          </a:r>
          <a:r>
            <a:rPr lang="en-US" sz="1600" kern="1200" dirty="0" smtClean="0"/>
            <a:t> </a:t>
          </a:r>
          <a:r>
            <a:rPr lang="en-US" sz="1600" kern="1200" dirty="0" err="1" smtClean="0"/>
            <a:t>bị</a:t>
          </a:r>
          <a:r>
            <a:rPr lang="en-US" sz="1600" kern="1200" dirty="0" smtClean="0"/>
            <a:t>, </a:t>
          </a:r>
          <a:r>
            <a:rPr lang="en-US" sz="1600" kern="1200" dirty="0" err="1" smtClean="0"/>
            <a:t>máy</a:t>
          </a:r>
          <a:r>
            <a:rPr lang="en-US" sz="1600" kern="1200" dirty="0" smtClean="0"/>
            <a:t> </a:t>
          </a:r>
          <a:r>
            <a:rPr lang="en-US" sz="1600" kern="1200" dirty="0" err="1" smtClean="0"/>
            <a:t>móc</a:t>
          </a:r>
          <a:r>
            <a:rPr lang="en-US" sz="1600" kern="1200" dirty="0" smtClean="0"/>
            <a:t> </a:t>
          </a:r>
          <a:r>
            <a:rPr lang="en-US" sz="1600" kern="1200" dirty="0" err="1" smtClean="0"/>
            <a:t>văn</a:t>
          </a:r>
          <a:r>
            <a:rPr lang="en-US" sz="1600" kern="1200" dirty="0" smtClean="0"/>
            <a:t> </a:t>
          </a:r>
          <a:r>
            <a:rPr lang="en-US" sz="1600" kern="1200" dirty="0" err="1" smtClean="0"/>
            <a:t>phòng</a:t>
          </a:r>
          <a:endParaRPr lang="en-US" sz="1600" kern="1200" dirty="0"/>
        </a:p>
        <a:p>
          <a:pPr marL="114300" lvl="1" indent="-114300" algn="l" defTabSz="533400">
            <a:lnSpc>
              <a:spcPct val="90000"/>
            </a:lnSpc>
            <a:spcBef>
              <a:spcPct val="0"/>
            </a:spcBef>
            <a:spcAft>
              <a:spcPct val="15000"/>
            </a:spcAft>
            <a:buChar char="••"/>
          </a:pPr>
          <a:r>
            <a:rPr lang="en-US" sz="1200" kern="1200" dirty="0" err="1" smtClean="0"/>
            <a:t>Nhân</a:t>
          </a:r>
          <a:r>
            <a:rPr lang="en-US" sz="1200" kern="1200" dirty="0" smtClean="0"/>
            <a:t> </a:t>
          </a:r>
          <a:r>
            <a:rPr lang="en-US" sz="1200" kern="1200" dirty="0" err="1" smtClean="0"/>
            <a:t>viên</a:t>
          </a:r>
          <a:r>
            <a:rPr lang="en-US" sz="1200" kern="1200" dirty="0" smtClean="0"/>
            <a:t> </a:t>
          </a:r>
          <a:r>
            <a:rPr lang="en-US" sz="1200" kern="1200" dirty="0" err="1" smtClean="0"/>
            <a:t>chuyên</a:t>
          </a:r>
          <a:r>
            <a:rPr lang="en-US" sz="1200" kern="1200" dirty="0" smtClean="0"/>
            <a:t> </a:t>
          </a:r>
          <a:r>
            <a:rPr lang="en-US" sz="1200" kern="1200" dirty="0" err="1" smtClean="0"/>
            <a:t>nghiệp</a:t>
          </a:r>
          <a:r>
            <a:rPr lang="en-US" sz="1200" kern="1200" dirty="0" smtClean="0"/>
            <a:t>, </a:t>
          </a:r>
          <a:r>
            <a:rPr lang="en-US" sz="1200" kern="1200" dirty="0" err="1" smtClean="0"/>
            <a:t>nhiệt</a:t>
          </a:r>
          <a:r>
            <a:rPr lang="en-US" sz="1200" kern="1200" dirty="0" smtClean="0"/>
            <a:t> </a:t>
          </a:r>
          <a:r>
            <a:rPr lang="en-US" sz="1200" kern="1200" dirty="0" err="1" smtClean="0"/>
            <a:t>tình</a:t>
          </a:r>
          <a:r>
            <a:rPr lang="en-US" sz="1200" kern="1200" dirty="0" smtClean="0"/>
            <a:t>, </a:t>
          </a:r>
          <a:r>
            <a:rPr lang="en-US" sz="1200" kern="1200" dirty="0" err="1" smtClean="0"/>
            <a:t>có</a:t>
          </a:r>
          <a:r>
            <a:rPr lang="en-US" sz="1200" kern="1200" dirty="0" smtClean="0"/>
            <a:t> </a:t>
          </a:r>
          <a:r>
            <a:rPr lang="en-US" sz="1200" kern="1200" dirty="0" err="1" smtClean="0"/>
            <a:t>trình</a:t>
          </a:r>
          <a:r>
            <a:rPr lang="en-US" sz="1200" kern="1200" dirty="0" smtClean="0"/>
            <a:t> </a:t>
          </a:r>
          <a:r>
            <a:rPr lang="en-US" sz="1200" kern="1200" dirty="0" err="1" smtClean="0"/>
            <a:t>độ</a:t>
          </a:r>
          <a:r>
            <a:rPr lang="en-US" sz="1200" kern="1200" dirty="0" smtClean="0"/>
            <a:t> </a:t>
          </a:r>
          <a:r>
            <a:rPr lang="en-US" sz="1200" kern="1200" dirty="0" err="1" smtClean="0"/>
            <a:t>chuyên</a:t>
          </a:r>
          <a:r>
            <a:rPr lang="en-US" sz="1200" kern="1200" dirty="0" smtClean="0"/>
            <a:t> </a:t>
          </a:r>
          <a:r>
            <a:rPr lang="en-US" sz="1200" kern="1200" dirty="0" err="1" smtClean="0"/>
            <a:t>môn</a:t>
          </a:r>
          <a:r>
            <a:rPr lang="en-US" sz="1200" kern="1200" dirty="0" smtClean="0"/>
            <a:t> </a:t>
          </a:r>
          <a:r>
            <a:rPr lang="en-US" sz="1200" kern="1200" dirty="0" err="1" smtClean="0"/>
            <a:t>cao</a:t>
          </a:r>
          <a:r>
            <a:rPr lang="en-US" sz="1200" kern="1200" dirty="0" smtClean="0"/>
            <a:t>, am </a:t>
          </a:r>
          <a:r>
            <a:rPr lang="en-US" sz="1200" kern="1200" dirty="0" err="1" smtClean="0"/>
            <a:t>hiểu</a:t>
          </a:r>
          <a:r>
            <a:rPr lang="en-US" sz="1200" kern="1200" dirty="0" smtClean="0"/>
            <a:t> </a:t>
          </a:r>
          <a:r>
            <a:rPr lang="en-US" sz="1200" kern="1200" dirty="0" err="1" smtClean="0"/>
            <a:t>về</a:t>
          </a:r>
          <a:r>
            <a:rPr lang="en-US" sz="1200" kern="1200" dirty="0" smtClean="0"/>
            <a:t> </a:t>
          </a:r>
          <a:r>
            <a:rPr lang="en-US" sz="1200" kern="1200" dirty="0" err="1" smtClean="0"/>
            <a:t>sản</a:t>
          </a:r>
          <a:r>
            <a:rPr lang="en-US" sz="1200" kern="1200" dirty="0" smtClean="0"/>
            <a:t> </a:t>
          </a:r>
          <a:r>
            <a:rPr lang="en-US" sz="1200" kern="1200" dirty="0" err="1" smtClean="0"/>
            <a:t>phẩm</a:t>
          </a:r>
          <a:r>
            <a:rPr lang="en-US" sz="1200" kern="1200" dirty="0" smtClean="0"/>
            <a:t>, </a:t>
          </a:r>
          <a:r>
            <a:rPr lang="en-US" sz="1200" kern="1200" dirty="0" err="1" smtClean="0"/>
            <a:t>các</a:t>
          </a:r>
          <a:r>
            <a:rPr lang="en-US" sz="1200" kern="1200" dirty="0" smtClean="0"/>
            <a:t> </a:t>
          </a:r>
          <a:r>
            <a:rPr lang="en-US" sz="1200" kern="1200" dirty="0" err="1" smtClean="0"/>
            <a:t>thiết</a:t>
          </a:r>
          <a:r>
            <a:rPr lang="en-US" sz="1200" kern="1200" dirty="0" smtClean="0"/>
            <a:t> </a:t>
          </a:r>
          <a:r>
            <a:rPr lang="en-US" sz="1200" kern="1200" dirty="0" err="1" smtClean="0"/>
            <a:t>bị</a:t>
          </a:r>
          <a:r>
            <a:rPr lang="en-US" sz="1200" kern="1200" dirty="0" smtClean="0"/>
            <a:t>, </a:t>
          </a:r>
          <a:r>
            <a:rPr lang="en-US" sz="1200" kern="1200" dirty="0" err="1" smtClean="0"/>
            <a:t>máy</a:t>
          </a:r>
          <a:r>
            <a:rPr lang="en-US" sz="1200" kern="1200" dirty="0" smtClean="0"/>
            <a:t> </a:t>
          </a:r>
          <a:r>
            <a:rPr lang="en-US" sz="1200" kern="1200" dirty="0" err="1" smtClean="0"/>
            <a:t>móc</a:t>
          </a:r>
          <a:r>
            <a:rPr lang="en-US" sz="1200" kern="1200" dirty="0" smtClean="0"/>
            <a:t>, </a:t>
          </a:r>
          <a:r>
            <a:rPr lang="en-US" sz="1200" kern="1200" dirty="0" err="1" smtClean="0"/>
            <a:t>chú</a:t>
          </a:r>
          <a:r>
            <a:rPr lang="en-US" sz="1200" kern="1200" dirty="0" smtClean="0"/>
            <a:t> </a:t>
          </a:r>
          <a:r>
            <a:rPr lang="en-US" sz="1200" kern="1200" dirty="0" err="1" smtClean="0"/>
            <a:t>trọng</a:t>
          </a:r>
          <a:r>
            <a:rPr lang="en-US" sz="1200" kern="1200" dirty="0" smtClean="0"/>
            <a:t> </a:t>
          </a:r>
          <a:r>
            <a:rPr lang="en-US" sz="1200" kern="1200" dirty="0" err="1" smtClean="0"/>
            <a:t>đến</a:t>
          </a:r>
          <a:r>
            <a:rPr lang="en-US" sz="1200" kern="1200" dirty="0" smtClean="0"/>
            <a:t> </a:t>
          </a:r>
          <a:r>
            <a:rPr lang="en-US" sz="1200" kern="1200" dirty="0" err="1" smtClean="0"/>
            <a:t>nhu</a:t>
          </a:r>
          <a:r>
            <a:rPr lang="en-US" sz="1200" kern="1200" dirty="0" smtClean="0"/>
            <a:t> </a:t>
          </a:r>
          <a:r>
            <a:rPr lang="en-US" sz="1200" kern="1200" dirty="0" err="1" smtClean="0"/>
            <a:t>cầu</a:t>
          </a:r>
          <a:r>
            <a:rPr lang="en-US" sz="1200" kern="1200" dirty="0" smtClean="0"/>
            <a:t> </a:t>
          </a:r>
          <a:r>
            <a:rPr lang="en-US" sz="1200" kern="1200" dirty="0" err="1" smtClean="0"/>
            <a:t>của</a:t>
          </a:r>
          <a:r>
            <a:rPr lang="en-US" sz="1200" kern="1200" dirty="0" smtClean="0"/>
            <a:t> </a:t>
          </a:r>
          <a:r>
            <a:rPr lang="en-US" sz="1200" kern="1200" dirty="0" err="1" smtClean="0"/>
            <a:t>khách</a:t>
          </a:r>
          <a:r>
            <a:rPr lang="en-US" sz="1200" kern="1200" dirty="0" smtClean="0"/>
            <a:t> </a:t>
          </a:r>
          <a:r>
            <a:rPr lang="en-US" sz="1200" kern="1200" dirty="0" err="1" smtClean="0"/>
            <a:t>hàng</a:t>
          </a:r>
          <a:r>
            <a:rPr lang="en-US" sz="1200" kern="1200" dirty="0" smtClean="0"/>
            <a:t>, </a:t>
          </a:r>
          <a:r>
            <a:rPr lang="en-US" sz="1200" kern="1200" dirty="0" err="1" smtClean="0"/>
            <a:t>tư</a:t>
          </a:r>
          <a:r>
            <a:rPr lang="en-US" sz="1200" kern="1200" dirty="0" smtClean="0"/>
            <a:t> </a:t>
          </a:r>
          <a:r>
            <a:rPr lang="en-US" sz="1200" kern="1200" dirty="0" err="1" smtClean="0"/>
            <a:t>vấn</a:t>
          </a:r>
          <a:r>
            <a:rPr lang="en-US" sz="1200" kern="1200" dirty="0" smtClean="0"/>
            <a:t> </a:t>
          </a:r>
          <a:r>
            <a:rPr lang="en-US" sz="1200" kern="1200" dirty="0" err="1" smtClean="0"/>
            <a:t>đúng</a:t>
          </a:r>
          <a:r>
            <a:rPr lang="en-US" sz="1200" kern="1200" dirty="0" smtClean="0"/>
            <a:t> </a:t>
          </a:r>
          <a:r>
            <a:rPr lang="en-US" sz="1200" kern="1200" dirty="0" err="1" smtClean="0"/>
            <a:t>chủng</a:t>
          </a:r>
          <a:r>
            <a:rPr lang="en-US" sz="1200" kern="1200" dirty="0" smtClean="0"/>
            <a:t> </a:t>
          </a:r>
          <a:r>
            <a:rPr lang="en-US" sz="1200" kern="1200" dirty="0" err="1" smtClean="0"/>
            <a:t>loại</a:t>
          </a:r>
          <a:r>
            <a:rPr lang="en-US" sz="1200" kern="1200" dirty="0" smtClean="0"/>
            <a:t>, </a:t>
          </a:r>
          <a:r>
            <a:rPr lang="en-US" sz="1200" kern="1200" dirty="0" err="1" smtClean="0"/>
            <a:t>chất</a:t>
          </a:r>
          <a:r>
            <a:rPr lang="en-US" sz="1200" kern="1200" dirty="0" smtClean="0"/>
            <a:t> </a:t>
          </a:r>
          <a:r>
            <a:rPr lang="en-US" sz="1200" kern="1200" dirty="0" err="1" smtClean="0"/>
            <a:t>lượng</a:t>
          </a:r>
          <a:endParaRPr lang="en-US" sz="1200" kern="1200" dirty="0"/>
        </a:p>
        <a:p>
          <a:pPr marL="114300" lvl="1" indent="-114300" algn="l" defTabSz="533400">
            <a:lnSpc>
              <a:spcPct val="90000"/>
            </a:lnSpc>
            <a:spcBef>
              <a:spcPct val="0"/>
            </a:spcBef>
            <a:spcAft>
              <a:spcPct val="15000"/>
            </a:spcAft>
            <a:buChar char="••"/>
          </a:pPr>
          <a:r>
            <a:rPr lang="en-US" sz="1200" kern="1200" dirty="0" err="1" smtClean="0"/>
            <a:t>Bảo</a:t>
          </a:r>
          <a:r>
            <a:rPr lang="en-US" sz="1200" kern="1200" dirty="0" smtClean="0"/>
            <a:t> </a:t>
          </a:r>
          <a:r>
            <a:rPr lang="en-US" sz="1200" kern="1200" dirty="0" err="1" smtClean="0"/>
            <a:t>hành</a:t>
          </a:r>
          <a:r>
            <a:rPr lang="en-US" sz="1200" kern="1200" dirty="0" smtClean="0"/>
            <a:t>, </a:t>
          </a:r>
          <a:r>
            <a:rPr lang="en-US" sz="1200" kern="1200" dirty="0" err="1" smtClean="0"/>
            <a:t>bảo</a:t>
          </a:r>
          <a:r>
            <a:rPr lang="en-US" sz="1200" kern="1200" dirty="0" smtClean="0"/>
            <a:t> </a:t>
          </a:r>
          <a:r>
            <a:rPr lang="en-US" sz="1200" kern="1200" dirty="0" err="1" smtClean="0"/>
            <a:t>trì</a:t>
          </a:r>
          <a:r>
            <a:rPr lang="en-US" sz="1200" kern="1200" dirty="0" smtClean="0"/>
            <a:t> </a:t>
          </a:r>
          <a:r>
            <a:rPr lang="en-US" sz="1200" kern="1200" dirty="0" err="1" smtClean="0"/>
            <a:t>nhanh</a:t>
          </a:r>
          <a:r>
            <a:rPr lang="en-US" sz="1200" kern="1200" dirty="0" smtClean="0"/>
            <a:t> </a:t>
          </a:r>
          <a:r>
            <a:rPr lang="en-US" sz="1200" kern="1200" dirty="0" err="1" smtClean="0"/>
            <a:t>chóng</a:t>
          </a:r>
          <a:r>
            <a:rPr lang="en-US" sz="1200" kern="1200" dirty="0" smtClean="0"/>
            <a:t>, </a:t>
          </a:r>
          <a:r>
            <a:rPr lang="en-US" sz="1200" kern="1200" dirty="0" err="1" smtClean="0"/>
            <a:t>đúng</a:t>
          </a:r>
          <a:r>
            <a:rPr lang="en-US" sz="1200" kern="1200" dirty="0" smtClean="0"/>
            <a:t> </a:t>
          </a:r>
          <a:r>
            <a:rPr lang="en-US" sz="1200" kern="1200" dirty="0" err="1" smtClean="0"/>
            <a:t>tiêu</a:t>
          </a:r>
          <a:r>
            <a:rPr lang="en-US" sz="1200" kern="1200" dirty="0" smtClean="0"/>
            <a:t> </a:t>
          </a:r>
          <a:r>
            <a:rPr lang="en-US" sz="1200" kern="1200" dirty="0" err="1" smtClean="0"/>
            <a:t>chuẩn</a:t>
          </a:r>
          <a:endParaRPr lang="en-US" sz="1200" kern="1200" dirty="0"/>
        </a:p>
      </dsp:txBody>
      <dsp:txXfrm>
        <a:off x="1751113" y="3471378"/>
        <a:ext cx="6478486" cy="1051932"/>
      </dsp:txXfrm>
    </dsp:sp>
    <dsp:sp modelId="{DBFC18B8-96BE-4DC8-9CB7-C1801F3D9250}">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55812-05C7-4F8B-AF9C-33715A70C005}">
      <dsp:nvSpPr>
        <dsp:cNvPr id="0" name=""/>
        <dsp:cNvSpPr/>
      </dsp:nvSpPr>
      <dsp:spPr>
        <a:xfrm>
          <a:off x="0" y="21270"/>
          <a:ext cx="8229600" cy="105193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err="1" smtClean="0"/>
            <a:t>Thay</a:t>
          </a:r>
          <a:r>
            <a:rPr lang="en-US" sz="1700" kern="1200" dirty="0" smtClean="0"/>
            <a:t> </a:t>
          </a:r>
          <a:r>
            <a:rPr lang="en-US" sz="1700" kern="1200" dirty="0" err="1" smtClean="0"/>
            <a:t>thế</a:t>
          </a:r>
          <a:r>
            <a:rPr lang="en-US" sz="1700" kern="1200" dirty="0" smtClean="0"/>
            <a:t> </a:t>
          </a:r>
          <a:r>
            <a:rPr lang="en-US" sz="1700" kern="1200" dirty="0" err="1" smtClean="0"/>
            <a:t>linh</a:t>
          </a:r>
          <a:r>
            <a:rPr lang="en-US" sz="1700" kern="1200" dirty="0" smtClean="0"/>
            <a:t> </a:t>
          </a:r>
          <a:r>
            <a:rPr lang="en-US" sz="1700" kern="1200" dirty="0" err="1" smtClean="0"/>
            <a:t>kiện</a:t>
          </a:r>
          <a:r>
            <a:rPr lang="en-US" sz="1700" kern="1200" dirty="0" smtClean="0"/>
            <a:t>, </a:t>
          </a:r>
          <a:r>
            <a:rPr lang="en-US" sz="1700" kern="1200" dirty="0" err="1" smtClean="0"/>
            <a:t>vật</a:t>
          </a:r>
          <a:r>
            <a:rPr lang="en-US" sz="1700" kern="1200" dirty="0" smtClean="0"/>
            <a:t> </a:t>
          </a:r>
          <a:r>
            <a:rPr lang="en-US" sz="1700" kern="1200" dirty="0" err="1" smtClean="0"/>
            <a:t>tư</a:t>
          </a:r>
          <a:endParaRPr lang="en-US" sz="1700" kern="1200" dirty="0"/>
        </a:p>
        <a:p>
          <a:pPr marL="114300" lvl="1" indent="-114300" algn="l" defTabSz="577850">
            <a:lnSpc>
              <a:spcPct val="90000"/>
            </a:lnSpc>
            <a:spcBef>
              <a:spcPct val="0"/>
            </a:spcBef>
            <a:spcAft>
              <a:spcPct val="15000"/>
            </a:spcAft>
            <a:buChar char="••"/>
          </a:pPr>
          <a:r>
            <a:rPr lang="en-US" sz="1300" kern="1200" dirty="0" err="1" smtClean="0"/>
            <a:t>Nhân</a:t>
          </a:r>
          <a:r>
            <a:rPr lang="en-US" sz="1300" kern="1200" dirty="0" smtClean="0"/>
            <a:t> </a:t>
          </a:r>
          <a:r>
            <a:rPr lang="en-US" sz="1300" kern="1200" dirty="0" err="1" smtClean="0"/>
            <a:t>viên</a:t>
          </a:r>
          <a:r>
            <a:rPr lang="en-US" sz="1300" kern="1200" dirty="0" smtClean="0"/>
            <a:t> </a:t>
          </a:r>
          <a:r>
            <a:rPr lang="en-US" sz="1300" kern="1200" dirty="0" err="1" smtClean="0"/>
            <a:t>kĩ</a:t>
          </a:r>
          <a:r>
            <a:rPr lang="en-US" sz="1300" kern="1200" dirty="0" smtClean="0"/>
            <a:t> </a:t>
          </a:r>
          <a:r>
            <a:rPr lang="en-US" sz="1300" kern="1200" dirty="0" err="1" smtClean="0"/>
            <a:t>thuật</a:t>
          </a:r>
          <a:r>
            <a:rPr lang="en-US" sz="1300" kern="1200" dirty="0" smtClean="0"/>
            <a:t> </a:t>
          </a:r>
          <a:r>
            <a:rPr lang="en-US" sz="1300" kern="1200" dirty="0" err="1" smtClean="0"/>
            <a:t>tay</a:t>
          </a:r>
          <a:r>
            <a:rPr lang="en-US" sz="1300" kern="1200" dirty="0" smtClean="0"/>
            <a:t> </a:t>
          </a:r>
          <a:r>
            <a:rPr lang="en-US" sz="1300" kern="1200" dirty="0" err="1" smtClean="0"/>
            <a:t>nghề</a:t>
          </a:r>
          <a:r>
            <a:rPr lang="en-US" sz="1300" kern="1200" dirty="0" smtClean="0"/>
            <a:t> </a:t>
          </a:r>
          <a:r>
            <a:rPr lang="en-US" sz="1300" kern="1200" dirty="0" err="1" smtClean="0"/>
            <a:t>cao</a:t>
          </a:r>
          <a:r>
            <a:rPr lang="en-US" sz="1300" kern="1200" dirty="0" smtClean="0"/>
            <a:t>, </a:t>
          </a:r>
          <a:r>
            <a:rPr lang="en-US" sz="1300" kern="1200" dirty="0" err="1" smtClean="0"/>
            <a:t>có</a:t>
          </a:r>
          <a:r>
            <a:rPr lang="en-US" sz="1300" kern="1200" dirty="0" smtClean="0"/>
            <a:t> </a:t>
          </a:r>
          <a:r>
            <a:rPr lang="en-US" sz="1300" kern="1200" dirty="0" err="1" smtClean="0"/>
            <a:t>nhiều</a:t>
          </a:r>
          <a:r>
            <a:rPr lang="en-US" sz="1300" kern="1200" dirty="0" smtClean="0"/>
            <a:t> </a:t>
          </a:r>
          <a:r>
            <a:rPr lang="en-US" sz="1300" kern="1200" dirty="0" err="1" smtClean="0"/>
            <a:t>kinh</a:t>
          </a:r>
          <a:r>
            <a:rPr lang="en-US" sz="1300" kern="1200" dirty="0" smtClean="0"/>
            <a:t> </a:t>
          </a:r>
          <a:r>
            <a:rPr lang="en-US" sz="1300" kern="1200" dirty="0" err="1" smtClean="0"/>
            <a:t>nghiệm</a:t>
          </a:r>
          <a:r>
            <a:rPr lang="en-US" sz="1300" kern="1200" dirty="0" smtClean="0"/>
            <a:t>, am </a:t>
          </a:r>
          <a:r>
            <a:rPr lang="en-US" sz="1300" kern="1200" dirty="0" err="1" smtClean="0"/>
            <a:t>hiểu</a:t>
          </a:r>
          <a:r>
            <a:rPr lang="en-US" sz="1300" kern="1200" dirty="0" smtClean="0"/>
            <a:t> </a:t>
          </a:r>
          <a:r>
            <a:rPr lang="en-US" sz="1300" kern="1200" dirty="0" err="1" smtClean="0"/>
            <a:t>về</a:t>
          </a:r>
          <a:r>
            <a:rPr lang="en-US" sz="1300" kern="1200" dirty="0" smtClean="0"/>
            <a:t> </a:t>
          </a:r>
          <a:r>
            <a:rPr lang="en-US" sz="1300" kern="1200" dirty="0" err="1" smtClean="0"/>
            <a:t>máy</a:t>
          </a:r>
          <a:r>
            <a:rPr lang="en-US" sz="1300" kern="1200" dirty="0" smtClean="0"/>
            <a:t> </a:t>
          </a:r>
          <a:r>
            <a:rPr lang="en-US" sz="1300" kern="1200" dirty="0" err="1" smtClean="0"/>
            <a:t>móc</a:t>
          </a:r>
          <a:r>
            <a:rPr lang="en-US" sz="1300" kern="1200" dirty="0" smtClean="0"/>
            <a:t>, </a:t>
          </a:r>
          <a:r>
            <a:rPr lang="en-US" sz="1300" kern="1200" dirty="0" err="1" smtClean="0"/>
            <a:t>thiết</a:t>
          </a:r>
          <a:r>
            <a:rPr lang="en-US" sz="1300" kern="1200" dirty="0" smtClean="0"/>
            <a:t> </a:t>
          </a:r>
          <a:r>
            <a:rPr lang="en-US" sz="1300" kern="1200" dirty="0" err="1" smtClean="0"/>
            <a:t>bị</a:t>
          </a:r>
          <a:r>
            <a:rPr lang="en-US" sz="1300" kern="1200" dirty="0" smtClean="0"/>
            <a:t>, </a:t>
          </a:r>
          <a:r>
            <a:rPr lang="en-US" sz="1300" kern="1200" dirty="0" err="1" smtClean="0"/>
            <a:t>luôn</a:t>
          </a:r>
          <a:r>
            <a:rPr lang="en-US" sz="1300" kern="1200" dirty="0" smtClean="0"/>
            <a:t> </a:t>
          </a:r>
          <a:r>
            <a:rPr lang="en-US" sz="1300" kern="1200" dirty="0" err="1" smtClean="0"/>
            <a:t>chú</a:t>
          </a:r>
          <a:r>
            <a:rPr lang="en-US" sz="1300" kern="1200" dirty="0" smtClean="0"/>
            <a:t> </a:t>
          </a:r>
          <a:r>
            <a:rPr lang="en-US" sz="1300" kern="1200" dirty="0" err="1" smtClean="0"/>
            <a:t>trọng</a:t>
          </a:r>
          <a:r>
            <a:rPr lang="en-US" sz="1300" kern="1200" dirty="0" smtClean="0"/>
            <a:t> </a:t>
          </a:r>
          <a:r>
            <a:rPr lang="en-US" sz="1300" kern="1200" dirty="0" err="1" smtClean="0"/>
            <a:t>đến</a:t>
          </a:r>
          <a:r>
            <a:rPr lang="en-US" sz="1300" kern="1200" dirty="0" smtClean="0"/>
            <a:t> </a:t>
          </a:r>
          <a:r>
            <a:rPr lang="en-US" sz="1300" kern="1200" dirty="0" err="1" smtClean="0"/>
            <a:t>môi</a:t>
          </a:r>
          <a:r>
            <a:rPr lang="en-US" sz="1300" kern="1200" dirty="0" smtClean="0"/>
            <a:t> </a:t>
          </a:r>
          <a:r>
            <a:rPr lang="en-US" sz="1300" kern="1200" dirty="0" err="1" smtClean="0"/>
            <a:t>trường</a:t>
          </a:r>
          <a:r>
            <a:rPr lang="en-US" sz="1300" kern="1200" dirty="0" smtClean="0"/>
            <a:t> </a:t>
          </a:r>
          <a:r>
            <a:rPr lang="en-US" sz="1300" kern="1200" dirty="0" err="1" smtClean="0"/>
            <a:t>và</a:t>
          </a:r>
          <a:r>
            <a:rPr lang="en-US" sz="1300" kern="1200" dirty="0" smtClean="0"/>
            <a:t> </a:t>
          </a:r>
          <a:r>
            <a:rPr lang="en-US" sz="1300" kern="1200" dirty="0" err="1" smtClean="0"/>
            <a:t>người</a:t>
          </a:r>
          <a:r>
            <a:rPr lang="en-US" sz="1300" kern="1200" dirty="0" smtClean="0"/>
            <a:t> </a:t>
          </a:r>
          <a:r>
            <a:rPr lang="en-US" sz="1300" kern="1200" dirty="0" err="1" smtClean="0"/>
            <a:t>sử</a:t>
          </a:r>
          <a:r>
            <a:rPr lang="en-US" sz="1300" kern="1200" dirty="0" smtClean="0"/>
            <a:t> </a:t>
          </a:r>
          <a:r>
            <a:rPr lang="en-US" sz="1300" kern="1200" dirty="0" err="1" smtClean="0"/>
            <a:t>dụng</a:t>
          </a:r>
          <a:r>
            <a:rPr lang="en-US" sz="1300" kern="1200" dirty="0" smtClean="0"/>
            <a:t> </a:t>
          </a:r>
          <a:r>
            <a:rPr lang="en-US" sz="1300" kern="1200" dirty="0" err="1" smtClean="0"/>
            <a:t>trong</a:t>
          </a:r>
          <a:r>
            <a:rPr lang="en-US" sz="1300" kern="1200" dirty="0" smtClean="0"/>
            <a:t> </a:t>
          </a:r>
          <a:r>
            <a:rPr lang="en-US" sz="1300" kern="1200" dirty="0" err="1" smtClean="0"/>
            <a:t>tác</a:t>
          </a:r>
          <a:r>
            <a:rPr lang="en-US" sz="1300" kern="1200" dirty="0" smtClean="0"/>
            <a:t> </a:t>
          </a:r>
          <a:r>
            <a:rPr lang="en-US" sz="1300" kern="1200" dirty="0" err="1" smtClean="0"/>
            <a:t>nghiệp</a:t>
          </a:r>
          <a:r>
            <a:rPr lang="en-US" sz="1300" kern="1200" dirty="0" smtClean="0"/>
            <a:t>.</a:t>
          </a:r>
          <a:endParaRPr lang="en-US" sz="1300" kern="1200" dirty="0"/>
        </a:p>
        <a:p>
          <a:pPr marL="114300" lvl="1" indent="-114300" algn="l" defTabSz="577850">
            <a:lnSpc>
              <a:spcPct val="90000"/>
            </a:lnSpc>
            <a:spcBef>
              <a:spcPct val="0"/>
            </a:spcBef>
            <a:spcAft>
              <a:spcPct val="15000"/>
            </a:spcAft>
            <a:buChar char="••"/>
          </a:pPr>
          <a:r>
            <a:rPr lang="en-US" sz="1300" kern="1200" dirty="0" err="1" smtClean="0"/>
            <a:t>Bảo</a:t>
          </a:r>
          <a:r>
            <a:rPr lang="en-US" sz="1300" kern="1200" dirty="0" smtClean="0"/>
            <a:t> </a:t>
          </a:r>
          <a:r>
            <a:rPr lang="en-US" sz="1300" kern="1200" dirty="0" err="1" smtClean="0"/>
            <a:t>hành</a:t>
          </a:r>
          <a:r>
            <a:rPr lang="en-US" sz="1300" kern="1200" dirty="0" smtClean="0"/>
            <a:t>, </a:t>
          </a:r>
          <a:r>
            <a:rPr lang="en-US" sz="1300" kern="1200" dirty="0" err="1" smtClean="0"/>
            <a:t>bảo</a:t>
          </a:r>
          <a:r>
            <a:rPr lang="en-US" sz="1300" kern="1200" dirty="0" smtClean="0"/>
            <a:t> </a:t>
          </a:r>
          <a:r>
            <a:rPr lang="en-US" sz="1300" kern="1200" dirty="0" err="1" smtClean="0"/>
            <a:t>trì</a:t>
          </a:r>
          <a:r>
            <a:rPr lang="en-US" sz="1300" kern="1200" dirty="0" smtClean="0"/>
            <a:t> </a:t>
          </a:r>
          <a:r>
            <a:rPr lang="en-US" sz="1300" kern="1200" dirty="0" err="1" smtClean="0"/>
            <a:t>nhanh</a:t>
          </a:r>
          <a:r>
            <a:rPr lang="en-US" sz="1300" kern="1200" dirty="0" smtClean="0"/>
            <a:t> </a:t>
          </a:r>
          <a:r>
            <a:rPr lang="en-US" sz="1300" kern="1200" dirty="0" err="1" smtClean="0"/>
            <a:t>chóng</a:t>
          </a:r>
          <a:r>
            <a:rPr lang="en-US" sz="1300" kern="1200" dirty="0" smtClean="0"/>
            <a:t>, </a:t>
          </a:r>
          <a:r>
            <a:rPr lang="en-US" sz="1300" kern="1200" dirty="0" err="1" smtClean="0"/>
            <a:t>đúng</a:t>
          </a:r>
          <a:r>
            <a:rPr lang="en-US" sz="1300" kern="1200" dirty="0" smtClean="0"/>
            <a:t> </a:t>
          </a:r>
          <a:r>
            <a:rPr lang="en-US" sz="1300" kern="1200" dirty="0" err="1" smtClean="0"/>
            <a:t>tiêu</a:t>
          </a:r>
          <a:r>
            <a:rPr lang="en-US" sz="1300" kern="1200" dirty="0" smtClean="0"/>
            <a:t> </a:t>
          </a:r>
          <a:r>
            <a:rPr lang="en-US" sz="1300" kern="1200" dirty="0" err="1" smtClean="0"/>
            <a:t>chuẩn</a:t>
          </a:r>
          <a:endParaRPr lang="en-US" sz="1300" kern="1200" dirty="0"/>
        </a:p>
      </dsp:txBody>
      <dsp:txXfrm>
        <a:off x="1751113" y="21270"/>
        <a:ext cx="6478486" cy="1051932"/>
      </dsp:txXfrm>
    </dsp:sp>
    <dsp:sp modelId="{3AE973B0-3A69-4F53-B3EE-CD0307379A4D}">
      <dsp:nvSpPr>
        <dsp:cNvPr id="0" name=""/>
        <dsp:cNvSpPr/>
      </dsp:nvSpPr>
      <dsp:spPr>
        <a:xfrm>
          <a:off x="82347" y="100606"/>
          <a:ext cx="1645920" cy="8415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C8F3CF-096D-4B5E-9F92-80F1985A5F52}">
      <dsp:nvSpPr>
        <dsp:cNvPr id="0" name=""/>
        <dsp:cNvSpPr/>
      </dsp:nvSpPr>
      <dsp:spPr>
        <a:xfrm>
          <a:off x="0" y="1157126"/>
          <a:ext cx="8229600" cy="1051932"/>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Cho </a:t>
          </a:r>
          <a:r>
            <a:rPr lang="en-US" sz="1700" kern="1200" dirty="0" err="1" smtClean="0"/>
            <a:t>thuê</a:t>
          </a:r>
          <a:r>
            <a:rPr lang="en-US" sz="1700" kern="1200" dirty="0" smtClean="0"/>
            <a:t> </a:t>
          </a:r>
          <a:r>
            <a:rPr lang="en-US" sz="1700" kern="1200" dirty="0" err="1" smtClean="0"/>
            <a:t>máy</a:t>
          </a:r>
          <a:r>
            <a:rPr lang="en-US" sz="1700" kern="1200" dirty="0" smtClean="0"/>
            <a:t> </a:t>
          </a:r>
          <a:r>
            <a:rPr lang="en-US" sz="1700" kern="1200" dirty="0" err="1" smtClean="0"/>
            <a:t>móc</a:t>
          </a:r>
          <a:r>
            <a:rPr lang="en-US" sz="1700" kern="1200" dirty="0" smtClean="0"/>
            <a:t> </a:t>
          </a:r>
          <a:r>
            <a:rPr lang="en-US" sz="1700" kern="1200" dirty="0" err="1" smtClean="0"/>
            <a:t>thiết</a:t>
          </a:r>
          <a:r>
            <a:rPr lang="en-US" sz="1700" kern="1200" dirty="0" smtClean="0"/>
            <a:t> </a:t>
          </a:r>
          <a:r>
            <a:rPr lang="en-US" sz="1700" kern="1200" dirty="0" err="1" smtClean="0"/>
            <a:t>bị</a:t>
          </a:r>
          <a:endParaRPr lang="en-US" sz="1700" kern="1200" dirty="0"/>
        </a:p>
        <a:p>
          <a:pPr marL="114300" lvl="1" indent="-114300" algn="l" defTabSz="577850">
            <a:lnSpc>
              <a:spcPct val="90000"/>
            </a:lnSpc>
            <a:spcBef>
              <a:spcPct val="0"/>
            </a:spcBef>
            <a:spcAft>
              <a:spcPct val="15000"/>
            </a:spcAft>
            <a:buChar char="••"/>
          </a:pPr>
          <a:r>
            <a:rPr lang="en-US" sz="1300" kern="1200" dirty="0" err="1" smtClean="0"/>
            <a:t>Nhiều</a:t>
          </a:r>
          <a:r>
            <a:rPr lang="en-US" sz="1300" kern="1200" dirty="0" smtClean="0"/>
            <a:t> </a:t>
          </a:r>
          <a:r>
            <a:rPr lang="en-US" sz="1300" kern="1200" dirty="0" err="1" smtClean="0"/>
            <a:t>loại</a:t>
          </a:r>
          <a:r>
            <a:rPr lang="en-US" sz="1300" kern="1200" dirty="0" smtClean="0"/>
            <a:t> </a:t>
          </a:r>
          <a:r>
            <a:rPr lang="en-US" sz="1300" kern="1200" dirty="0" err="1" smtClean="0"/>
            <a:t>máy</a:t>
          </a:r>
          <a:r>
            <a:rPr lang="en-US" sz="1300" kern="1200" dirty="0" smtClean="0"/>
            <a:t> </a:t>
          </a:r>
          <a:r>
            <a:rPr lang="en-US" sz="1300" kern="1200" dirty="0" err="1" smtClean="0"/>
            <a:t>móc</a:t>
          </a:r>
          <a:r>
            <a:rPr lang="en-US" sz="1300" kern="1200" dirty="0" smtClean="0"/>
            <a:t> </a:t>
          </a:r>
          <a:r>
            <a:rPr lang="en-US" sz="1300" kern="1200" dirty="0" err="1" smtClean="0"/>
            <a:t>đa</a:t>
          </a:r>
          <a:r>
            <a:rPr lang="en-US" sz="1300" kern="1200" dirty="0" smtClean="0"/>
            <a:t> </a:t>
          </a:r>
          <a:r>
            <a:rPr lang="en-US" sz="1300" kern="1200" dirty="0" err="1" smtClean="0"/>
            <a:t>dạng</a:t>
          </a:r>
          <a:r>
            <a:rPr lang="en-US" sz="1300" kern="1200" dirty="0" smtClean="0"/>
            <a:t>, </a:t>
          </a:r>
          <a:r>
            <a:rPr lang="en-US" sz="1300" kern="1200" dirty="0" err="1" smtClean="0"/>
            <a:t>chính</a:t>
          </a:r>
          <a:r>
            <a:rPr lang="en-US" sz="1300" kern="1200" dirty="0" smtClean="0"/>
            <a:t> </a:t>
          </a:r>
          <a:r>
            <a:rPr lang="en-US" sz="1300" kern="1200" dirty="0" err="1" smtClean="0"/>
            <a:t>sách</a:t>
          </a:r>
          <a:r>
            <a:rPr lang="en-US" sz="1300" kern="1200" dirty="0" smtClean="0"/>
            <a:t> </a:t>
          </a:r>
          <a:r>
            <a:rPr lang="en-US" sz="1300" kern="1200" dirty="0" err="1" smtClean="0"/>
            <a:t>tốt</a:t>
          </a:r>
          <a:r>
            <a:rPr lang="en-US" sz="1300" kern="1200" dirty="0" smtClean="0"/>
            <a:t>, </a:t>
          </a:r>
          <a:r>
            <a:rPr lang="en-US" sz="1300" kern="1200" dirty="0" err="1" smtClean="0"/>
            <a:t>bảo</a:t>
          </a:r>
          <a:r>
            <a:rPr lang="en-US" sz="1300" kern="1200" dirty="0" smtClean="0"/>
            <a:t> </a:t>
          </a:r>
          <a:r>
            <a:rPr lang="en-US" sz="1300" kern="1200" dirty="0" err="1" smtClean="0"/>
            <a:t>dưỡng</a:t>
          </a:r>
          <a:r>
            <a:rPr lang="en-US" sz="1300" kern="1200" dirty="0" smtClean="0"/>
            <a:t> </a:t>
          </a:r>
          <a:r>
            <a:rPr lang="en-US" sz="1300" kern="1200" dirty="0" err="1" smtClean="0"/>
            <a:t>bảo</a:t>
          </a:r>
          <a:r>
            <a:rPr lang="en-US" sz="1300" kern="1200" dirty="0" smtClean="0"/>
            <a:t> </a:t>
          </a:r>
          <a:r>
            <a:rPr lang="en-US" sz="1300" kern="1200" dirty="0" err="1" smtClean="0"/>
            <a:t>trì</a:t>
          </a:r>
          <a:r>
            <a:rPr lang="en-US" sz="1300" kern="1200" dirty="0" smtClean="0"/>
            <a:t> </a:t>
          </a:r>
          <a:r>
            <a:rPr lang="en-US" sz="1300" kern="1200" dirty="0" err="1" smtClean="0"/>
            <a:t>kịp</a:t>
          </a:r>
          <a:r>
            <a:rPr lang="en-US" sz="1300" kern="1200" dirty="0" smtClean="0"/>
            <a:t> </a:t>
          </a:r>
          <a:r>
            <a:rPr lang="en-US" sz="1300" kern="1200" dirty="0" err="1" smtClean="0"/>
            <a:t>thời</a:t>
          </a:r>
          <a:r>
            <a:rPr lang="en-US" sz="1300" kern="1200" dirty="0" smtClean="0"/>
            <a:t>.</a:t>
          </a:r>
          <a:endParaRPr lang="en-US" sz="1300" kern="1200" dirty="0"/>
        </a:p>
      </dsp:txBody>
      <dsp:txXfrm>
        <a:off x="1751113" y="1157126"/>
        <a:ext cx="6478486" cy="1051932"/>
      </dsp:txXfrm>
    </dsp:sp>
    <dsp:sp modelId="{79256865-E93E-41A2-A6D9-D5271996D4AB}">
      <dsp:nvSpPr>
        <dsp:cNvPr id="0" name=""/>
        <dsp:cNvSpPr/>
      </dsp:nvSpPr>
      <dsp:spPr>
        <a:xfrm>
          <a:off x="118113" y="1253062"/>
          <a:ext cx="1645920" cy="84154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1000" b="-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E92E14-B20E-4018-A91D-8D4AA07696D5}">
      <dsp:nvSpPr>
        <dsp:cNvPr id="0" name=""/>
        <dsp:cNvSpPr/>
      </dsp:nvSpPr>
      <dsp:spPr>
        <a:xfrm>
          <a:off x="0" y="2314252"/>
          <a:ext cx="8229600" cy="1051932"/>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In </a:t>
          </a:r>
          <a:r>
            <a:rPr lang="en-US" sz="1700" kern="1200" dirty="0" err="1" smtClean="0"/>
            <a:t>ấn</a:t>
          </a:r>
          <a:endParaRPr lang="en-US" sz="1700" kern="1200" dirty="0"/>
        </a:p>
        <a:p>
          <a:pPr marL="114300" lvl="1" indent="-114300" algn="l" defTabSz="577850">
            <a:lnSpc>
              <a:spcPct val="90000"/>
            </a:lnSpc>
            <a:spcBef>
              <a:spcPct val="0"/>
            </a:spcBef>
            <a:spcAft>
              <a:spcPct val="15000"/>
            </a:spcAft>
            <a:buChar char="••"/>
          </a:pPr>
          <a:r>
            <a:rPr lang="en-US" sz="1300" kern="1200" dirty="0" err="1" smtClean="0"/>
            <a:t>Xưởng</a:t>
          </a:r>
          <a:r>
            <a:rPr lang="en-US" sz="1300" kern="1200" dirty="0" smtClean="0"/>
            <a:t> in </a:t>
          </a:r>
          <a:r>
            <a:rPr lang="en-US" sz="1300" kern="1200" dirty="0" err="1" smtClean="0"/>
            <a:t>ấn</a:t>
          </a:r>
          <a:r>
            <a:rPr lang="en-US" sz="1300" kern="1200" dirty="0" smtClean="0"/>
            <a:t> </a:t>
          </a:r>
          <a:r>
            <a:rPr lang="en-US" sz="1300" kern="1200" dirty="0" err="1" smtClean="0"/>
            <a:t>khối</a:t>
          </a:r>
          <a:r>
            <a:rPr lang="en-US" sz="1300" kern="1200" dirty="0" smtClean="0"/>
            <a:t> </a:t>
          </a:r>
          <a:r>
            <a:rPr lang="en-US" sz="1300" kern="1200" dirty="0" err="1" smtClean="0"/>
            <a:t>lượng</a:t>
          </a:r>
          <a:r>
            <a:rPr lang="en-US" sz="1300" kern="1200" dirty="0" smtClean="0"/>
            <a:t> </a:t>
          </a:r>
          <a:r>
            <a:rPr lang="en-US" sz="1300" kern="1200" dirty="0" err="1" smtClean="0"/>
            <a:t>lớn</a:t>
          </a:r>
          <a:r>
            <a:rPr lang="en-US" sz="1300" kern="1200" dirty="0" smtClean="0"/>
            <a:t> </a:t>
          </a:r>
          <a:r>
            <a:rPr lang="en-US" sz="1300" kern="1200" dirty="0" err="1" smtClean="0"/>
            <a:t>với</a:t>
          </a:r>
          <a:r>
            <a:rPr lang="en-US" sz="1300" kern="1200" dirty="0" smtClean="0"/>
            <a:t> </a:t>
          </a:r>
          <a:r>
            <a:rPr lang="en-US" sz="1300" kern="1200" dirty="0" err="1" smtClean="0"/>
            <a:t>máy</a:t>
          </a:r>
          <a:r>
            <a:rPr lang="en-US" sz="1300" kern="1200" dirty="0" smtClean="0"/>
            <a:t> </a:t>
          </a:r>
          <a:r>
            <a:rPr lang="en-US" sz="1300" kern="1200" dirty="0" err="1" smtClean="0"/>
            <a:t>móc</a:t>
          </a:r>
          <a:r>
            <a:rPr lang="en-US" sz="1300" kern="1200" dirty="0" smtClean="0"/>
            <a:t> </a:t>
          </a:r>
          <a:r>
            <a:rPr lang="en-US" sz="1300" kern="1200" dirty="0" err="1" smtClean="0"/>
            <a:t>thết</a:t>
          </a:r>
          <a:r>
            <a:rPr lang="en-US" sz="1300" kern="1200" dirty="0" smtClean="0"/>
            <a:t> </a:t>
          </a:r>
          <a:r>
            <a:rPr lang="en-US" sz="1300" kern="1200" dirty="0" err="1" smtClean="0"/>
            <a:t>bị</a:t>
          </a:r>
          <a:r>
            <a:rPr lang="en-US" sz="1300" kern="1200" dirty="0" smtClean="0"/>
            <a:t> </a:t>
          </a:r>
          <a:r>
            <a:rPr lang="en-US" sz="1300" kern="1200" dirty="0" err="1" smtClean="0"/>
            <a:t>hiện</a:t>
          </a:r>
          <a:r>
            <a:rPr lang="en-US" sz="1300" kern="1200" dirty="0" smtClean="0"/>
            <a:t> </a:t>
          </a:r>
          <a:r>
            <a:rPr lang="en-US" sz="1300" kern="1200" dirty="0" err="1" smtClean="0"/>
            <a:t>đại</a:t>
          </a:r>
          <a:r>
            <a:rPr lang="en-US" sz="1300" kern="1200" dirty="0" smtClean="0"/>
            <a:t>, </a:t>
          </a:r>
          <a:r>
            <a:rPr lang="en-US" sz="1300" kern="1200" dirty="0" err="1" smtClean="0"/>
            <a:t>nhân</a:t>
          </a:r>
          <a:r>
            <a:rPr lang="en-US" sz="1300" kern="1200" dirty="0" smtClean="0"/>
            <a:t> </a:t>
          </a:r>
          <a:r>
            <a:rPr lang="en-US" sz="1300" kern="1200" dirty="0" err="1" smtClean="0"/>
            <a:t>viên</a:t>
          </a:r>
          <a:r>
            <a:rPr lang="en-US" sz="1300" kern="1200" dirty="0" smtClean="0"/>
            <a:t> </a:t>
          </a:r>
          <a:r>
            <a:rPr lang="en-US" sz="1300" kern="1200" dirty="0" err="1" smtClean="0"/>
            <a:t>thiết</a:t>
          </a:r>
          <a:r>
            <a:rPr lang="en-US" sz="1300" kern="1200" dirty="0" smtClean="0"/>
            <a:t> </a:t>
          </a:r>
          <a:r>
            <a:rPr lang="en-US" sz="1300" kern="1200" dirty="0" err="1" smtClean="0"/>
            <a:t>kế</a:t>
          </a:r>
          <a:r>
            <a:rPr lang="en-US" sz="1300" kern="1200" dirty="0" smtClean="0"/>
            <a:t> </a:t>
          </a:r>
          <a:r>
            <a:rPr lang="en-US" sz="1300" kern="1200" dirty="0" err="1" smtClean="0"/>
            <a:t>tay</a:t>
          </a:r>
          <a:r>
            <a:rPr lang="en-US" sz="1300" kern="1200" dirty="0" smtClean="0"/>
            <a:t> </a:t>
          </a:r>
          <a:r>
            <a:rPr lang="en-US" sz="1300" kern="1200" dirty="0" err="1" smtClean="0"/>
            <a:t>nghề</a:t>
          </a:r>
          <a:r>
            <a:rPr lang="en-US" sz="1300" kern="1200" dirty="0" smtClean="0"/>
            <a:t> </a:t>
          </a:r>
          <a:r>
            <a:rPr lang="en-US" sz="1300" kern="1200" dirty="0" err="1" smtClean="0"/>
            <a:t>cao</a:t>
          </a:r>
          <a:r>
            <a:rPr lang="en-US" sz="1300" kern="1200" dirty="0" smtClean="0"/>
            <a:t>, </a:t>
          </a:r>
          <a:r>
            <a:rPr lang="en-US" sz="1300" kern="1200" dirty="0" err="1" smtClean="0"/>
            <a:t>thẩm</a:t>
          </a:r>
          <a:r>
            <a:rPr lang="en-US" sz="1300" kern="1200" dirty="0" smtClean="0"/>
            <a:t> </a:t>
          </a:r>
          <a:r>
            <a:rPr lang="en-US" sz="1300" kern="1200" dirty="0" err="1" smtClean="0"/>
            <a:t>mỹ</a:t>
          </a:r>
          <a:r>
            <a:rPr lang="en-US" sz="1300" kern="1200" dirty="0" smtClean="0"/>
            <a:t> </a:t>
          </a:r>
          <a:r>
            <a:rPr lang="en-US" sz="1300" kern="1200" dirty="0" err="1" smtClean="0"/>
            <a:t>tốt</a:t>
          </a:r>
          <a:r>
            <a:rPr lang="en-US" sz="1300" kern="1200" dirty="0" smtClean="0"/>
            <a:t>, </a:t>
          </a:r>
          <a:r>
            <a:rPr lang="en-US" sz="1300" kern="1200" dirty="0" err="1" smtClean="0"/>
            <a:t>đáp</a:t>
          </a:r>
          <a:r>
            <a:rPr lang="en-US" sz="1300" kern="1200" dirty="0" smtClean="0"/>
            <a:t> </a:t>
          </a:r>
          <a:r>
            <a:rPr lang="en-US" sz="1300" kern="1200" dirty="0" err="1" smtClean="0"/>
            <a:t>ứng</a:t>
          </a:r>
          <a:r>
            <a:rPr lang="en-US" sz="1300" kern="1200" dirty="0" smtClean="0"/>
            <a:t> </a:t>
          </a:r>
          <a:r>
            <a:rPr lang="en-US" sz="1300" kern="1200" dirty="0" err="1" smtClean="0"/>
            <a:t>mọi</a:t>
          </a:r>
          <a:r>
            <a:rPr lang="en-US" sz="1300" kern="1200" dirty="0" smtClean="0"/>
            <a:t> </a:t>
          </a:r>
          <a:r>
            <a:rPr lang="en-US" sz="1300" kern="1200" dirty="0" err="1" smtClean="0"/>
            <a:t>nhu</a:t>
          </a:r>
          <a:r>
            <a:rPr lang="en-US" sz="1300" kern="1200" dirty="0" smtClean="0"/>
            <a:t> </a:t>
          </a:r>
          <a:r>
            <a:rPr lang="en-US" sz="1300" kern="1200" dirty="0" err="1" smtClean="0"/>
            <a:t>càu</a:t>
          </a:r>
          <a:r>
            <a:rPr lang="en-US" sz="1300" kern="1200" dirty="0" smtClean="0"/>
            <a:t> </a:t>
          </a:r>
          <a:r>
            <a:rPr lang="en-US" sz="1300" kern="1200" dirty="0" err="1" smtClean="0"/>
            <a:t>của</a:t>
          </a:r>
          <a:r>
            <a:rPr lang="en-US" sz="1300" kern="1200" dirty="0" smtClean="0"/>
            <a:t> </a:t>
          </a:r>
          <a:r>
            <a:rPr lang="en-US" sz="1300" kern="1200" dirty="0" err="1" smtClean="0"/>
            <a:t>khách</a:t>
          </a:r>
          <a:r>
            <a:rPr lang="en-US" sz="1300" kern="1200" dirty="0" smtClean="0"/>
            <a:t> hang, </a:t>
          </a:r>
          <a:r>
            <a:rPr lang="en-US" sz="1300" kern="1200" dirty="0" err="1" smtClean="0"/>
            <a:t>từ</a:t>
          </a:r>
          <a:r>
            <a:rPr lang="en-US" sz="1300" kern="1200" dirty="0" smtClean="0"/>
            <a:t> </a:t>
          </a:r>
          <a:r>
            <a:rPr lang="en-US" sz="1300" kern="1200" dirty="0" err="1" smtClean="0"/>
            <a:t>công</a:t>
          </a:r>
          <a:r>
            <a:rPr lang="en-US" sz="1300" kern="1200" dirty="0" smtClean="0"/>
            <a:t> </a:t>
          </a:r>
          <a:r>
            <a:rPr lang="en-US" sz="1300" kern="1200" dirty="0" err="1" smtClean="0"/>
            <a:t>nghiệp</a:t>
          </a:r>
          <a:r>
            <a:rPr lang="en-US" sz="1300" kern="1200" dirty="0" smtClean="0"/>
            <a:t> </a:t>
          </a:r>
          <a:r>
            <a:rPr lang="en-US" sz="1300" kern="1200" dirty="0" err="1" smtClean="0"/>
            <a:t>đến</a:t>
          </a:r>
          <a:r>
            <a:rPr lang="en-US" sz="1300" kern="1200" dirty="0" smtClean="0"/>
            <a:t> </a:t>
          </a:r>
          <a:r>
            <a:rPr lang="en-US" sz="1300" kern="1200" dirty="0" err="1" smtClean="0"/>
            <a:t>dân</a:t>
          </a:r>
          <a:r>
            <a:rPr lang="en-US" sz="1300" kern="1200" dirty="0" smtClean="0"/>
            <a:t> </a:t>
          </a:r>
          <a:r>
            <a:rPr lang="en-US" sz="1300" kern="1200" dirty="0" err="1" smtClean="0"/>
            <a:t>dụng</a:t>
          </a:r>
          <a:endParaRPr lang="en-US" sz="1300" kern="1200" dirty="0"/>
        </a:p>
      </dsp:txBody>
      <dsp:txXfrm>
        <a:off x="1751113" y="2314252"/>
        <a:ext cx="6478486" cy="1051932"/>
      </dsp:txXfrm>
    </dsp:sp>
    <dsp:sp modelId="{DBFC18B8-96BE-4DC8-9CB7-C1801F3D9250}">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DA0C5E-AED2-431D-985A-4CD9E684E450}">
      <dsp:nvSpPr>
        <dsp:cNvPr id="0" name=""/>
        <dsp:cNvSpPr/>
      </dsp:nvSpPr>
      <dsp:spPr>
        <a:xfrm>
          <a:off x="0" y="3474030"/>
          <a:ext cx="8229600" cy="1051932"/>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err="1" smtClean="0"/>
            <a:t>Chăm</a:t>
          </a:r>
          <a:r>
            <a:rPr lang="en-US" sz="1700" kern="1200" dirty="0" smtClean="0"/>
            <a:t> </a:t>
          </a:r>
          <a:r>
            <a:rPr lang="en-US" sz="1700" kern="1200" dirty="0" err="1" smtClean="0"/>
            <a:t>sóc</a:t>
          </a:r>
          <a:r>
            <a:rPr lang="en-US" sz="1700" kern="1200" dirty="0" smtClean="0"/>
            <a:t> </a:t>
          </a:r>
          <a:r>
            <a:rPr lang="en-US" sz="1700" kern="1200" dirty="0" err="1" smtClean="0"/>
            <a:t>khách</a:t>
          </a:r>
          <a:r>
            <a:rPr lang="en-US" sz="1700" kern="1200" dirty="0" smtClean="0"/>
            <a:t> </a:t>
          </a:r>
          <a:r>
            <a:rPr lang="en-US" sz="1700" kern="1200" dirty="0" err="1" smtClean="0"/>
            <a:t>hàng</a:t>
          </a:r>
          <a:endParaRPr lang="en-US" sz="1700" kern="1200" dirty="0" smtClean="0"/>
        </a:p>
        <a:p>
          <a:pPr lvl="0" algn="l" defTabSz="755650">
            <a:lnSpc>
              <a:spcPct val="90000"/>
            </a:lnSpc>
            <a:spcBef>
              <a:spcPct val="0"/>
            </a:spcBef>
            <a:spcAft>
              <a:spcPct val="35000"/>
            </a:spcAft>
          </a:pPr>
          <a:r>
            <a:rPr lang="en-US" sz="1300" kern="1200" dirty="0" smtClean="0"/>
            <a:t>  </a:t>
          </a:r>
          <a:r>
            <a:rPr lang="en-US" sz="1300" kern="1200" dirty="0" err="1" smtClean="0"/>
            <a:t>Lắng</a:t>
          </a:r>
          <a:r>
            <a:rPr lang="en-US" sz="1300" kern="1200" dirty="0" smtClean="0"/>
            <a:t> </a:t>
          </a:r>
          <a:r>
            <a:rPr lang="en-US" sz="1300" kern="1200" dirty="0" err="1" smtClean="0"/>
            <a:t>nghe</a:t>
          </a:r>
          <a:r>
            <a:rPr lang="en-US" sz="1300" kern="1200" dirty="0" smtClean="0"/>
            <a:t>, </a:t>
          </a:r>
          <a:r>
            <a:rPr lang="en-US" sz="1300" kern="1200" dirty="0" err="1" smtClean="0"/>
            <a:t>quan</a:t>
          </a:r>
          <a:r>
            <a:rPr lang="en-US" sz="1300" kern="1200" dirty="0" smtClean="0"/>
            <a:t> </a:t>
          </a:r>
          <a:r>
            <a:rPr lang="en-US" sz="1300" kern="1200" dirty="0" err="1" smtClean="0"/>
            <a:t>tâm</a:t>
          </a:r>
          <a:r>
            <a:rPr lang="en-US" sz="1300" kern="1200" dirty="0" smtClean="0"/>
            <a:t> </a:t>
          </a:r>
          <a:r>
            <a:rPr lang="en-US" sz="1300" kern="1200" dirty="0" err="1" smtClean="0"/>
            <a:t>đến</a:t>
          </a:r>
          <a:r>
            <a:rPr lang="en-US" sz="1300" kern="1200" dirty="0" smtClean="0"/>
            <a:t> </a:t>
          </a:r>
          <a:r>
            <a:rPr lang="en-US" sz="1300" kern="1200" dirty="0" err="1" smtClean="0"/>
            <a:t>phản</a:t>
          </a:r>
          <a:r>
            <a:rPr lang="en-US" sz="1300" kern="1200" dirty="0" smtClean="0"/>
            <a:t> </a:t>
          </a:r>
          <a:r>
            <a:rPr lang="en-US" sz="1300" kern="1200" dirty="0" err="1" smtClean="0"/>
            <a:t>hồi</a:t>
          </a:r>
          <a:r>
            <a:rPr lang="en-US" sz="1300" kern="1200" dirty="0" smtClean="0"/>
            <a:t> </a:t>
          </a:r>
          <a:r>
            <a:rPr lang="en-US" sz="1300" kern="1200" dirty="0" err="1" smtClean="0"/>
            <a:t>của</a:t>
          </a:r>
          <a:r>
            <a:rPr lang="en-US" sz="1300" kern="1200" dirty="0" smtClean="0"/>
            <a:t> </a:t>
          </a:r>
          <a:r>
            <a:rPr lang="en-US" sz="1300" kern="1200" dirty="0" err="1" smtClean="0"/>
            <a:t>khách</a:t>
          </a:r>
          <a:r>
            <a:rPr lang="en-US" sz="1300" kern="1200" dirty="0" smtClean="0"/>
            <a:t> </a:t>
          </a:r>
          <a:r>
            <a:rPr lang="en-US" sz="1300" kern="1200" dirty="0" err="1" smtClean="0"/>
            <a:t>hàng</a:t>
          </a:r>
          <a:r>
            <a:rPr lang="en-US" sz="1300" kern="1200" dirty="0" smtClean="0"/>
            <a:t>, </a:t>
          </a:r>
          <a:r>
            <a:rPr lang="en-US" sz="1300" kern="1200" dirty="0" err="1" smtClean="0"/>
            <a:t>kịp</a:t>
          </a:r>
          <a:r>
            <a:rPr lang="en-US" sz="1300" kern="1200" dirty="0" smtClean="0"/>
            <a:t> </a:t>
          </a:r>
          <a:r>
            <a:rPr lang="en-US" sz="1300" kern="1200" dirty="0" err="1" smtClean="0"/>
            <a:t>thời</a:t>
          </a:r>
          <a:r>
            <a:rPr lang="en-US" sz="1300" kern="1200" dirty="0" smtClean="0"/>
            <a:t> </a:t>
          </a:r>
          <a:r>
            <a:rPr lang="en-US" sz="1300" kern="1200" dirty="0" err="1" smtClean="0"/>
            <a:t>hỗ</a:t>
          </a:r>
          <a:r>
            <a:rPr lang="en-US" sz="1300" kern="1200" dirty="0" smtClean="0"/>
            <a:t> </a:t>
          </a:r>
          <a:r>
            <a:rPr lang="en-US" sz="1300" kern="1200" dirty="0" err="1" smtClean="0"/>
            <a:t>trợ</a:t>
          </a:r>
          <a:r>
            <a:rPr lang="en-US" sz="1300" kern="1200" dirty="0" smtClean="0"/>
            <a:t> </a:t>
          </a:r>
          <a:r>
            <a:rPr lang="en-US" sz="1300" kern="1200" dirty="0" err="1" smtClean="0"/>
            <a:t>khách</a:t>
          </a:r>
          <a:r>
            <a:rPr lang="en-US" sz="1300" kern="1200" dirty="0" smtClean="0"/>
            <a:t> </a:t>
          </a:r>
          <a:r>
            <a:rPr lang="en-US" sz="1300" kern="1200" dirty="0" err="1" smtClean="0"/>
            <a:t>hàng</a:t>
          </a:r>
          <a:r>
            <a:rPr lang="en-US" sz="1300" kern="1200" dirty="0" smtClean="0"/>
            <a:t> </a:t>
          </a:r>
          <a:r>
            <a:rPr lang="en-US" sz="1300" kern="1200" dirty="0" err="1" smtClean="0"/>
            <a:t>khi</a:t>
          </a:r>
          <a:r>
            <a:rPr lang="en-US" sz="1300" kern="1200" dirty="0" smtClean="0"/>
            <a:t> </a:t>
          </a:r>
          <a:r>
            <a:rPr lang="en-US" sz="1300" kern="1200" dirty="0" err="1" smtClean="0"/>
            <a:t>có</a:t>
          </a:r>
          <a:r>
            <a:rPr lang="en-US" sz="1300" kern="1200" dirty="0" smtClean="0"/>
            <a:t> </a:t>
          </a:r>
          <a:r>
            <a:rPr lang="en-US" sz="1300" kern="1200" dirty="0" err="1" smtClean="0"/>
            <a:t>phát</a:t>
          </a:r>
          <a:r>
            <a:rPr lang="en-US" sz="1300" kern="1200" dirty="0" smtClean="0"/>
            <a:t> </a:t>
          </a:r>
          <a:r>
            <a:rPr lang="en-US" sz="1300" kern="1200" dirty="0" err="1" smtClean="0"/>
            <a:t>sinh</a:t>
          </a:r>
          <a:r>
            <a:rPr lang="en-US" sz="1300" kern="1200" dirty="0" smtClean="0"/>
            <a:t>.</a:t>
          </a:r>
          <a:endParaRPr lang="en-US" sz="1300" kern="1200" dirty="0"/>
        </a:p>
      </dsp:txBody>
      <dsp:txXfrm>
        <a:off x="1751113" y="3474030"/>
        <a:ext cx="6478486" cy="1051932"/>
      </dsp:txXfrm>
    </dsp:sp>
    <dsp:sp modelId="{2F5877D0-1AE7-47CF-8FCA-DDE6FFD0F304}">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E54AE-F6D2-471E-B27E-A526A32EFE09}">
      <dsp:nvSpPr>
        <dsp:cNvPr id="0" name=""/>
        <dsp:cNvSpPr/>
      </dsp:nvSpPr>
      <dsp:spPr>
        <a:xfrm>
          <a:off x="0" y="-184250"/>
          <a:ext cx="6377097" cy="3985686"/>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E51352-A830-4B7A-A876-3025A275B39E}">
      <dsp:nvSpPr>
        <dsp:cNvPr id="0" name=""/>
        <dsp:cNvSpPr/>
      </dsp:nvSpPr>
      <dsp:spPr>
        <a:xfrm>
          <a:off x="618586" y="2047992"/>
          <a:ext cx="146673" cy="1466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845F4C-0DD2-4C71-BADD-C50B6F0BC7CF}">
      <dsp:nvSpPr>
        <dsp:cNvPr id="0" name=""/>
        <dsp:cNvSpPr/>
      </dsp:nvSpPr>
      <dsp:spPr>
        <a:xfrm>
          <a:off x="660090" y="2175613"/>
          <a:ext cx="1063572" cy="1685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19" tIns="0" rIns="0" bIns="0" numCol="1" spcCol="1270" anchor="t" anchorCtr="0">
          <a:noAutofit/>
        </a:bodyPr>
        <a:lstStyle/>
        <a:p>
          <a:pPr lvl="0" algn="l" defTabSz="533400">
            <a:lnSpc>
              <a:spcPct val="90000"/>
            </a:lnSpc>
            <a:spcBef>
              <a:spcPct val="0"/>
            </a:spcBef>
            <a:spcAft>
              <a:spcPct val="35000"/>
            </a:spcAft>
          </a:pPr>
          <a:r>
            <a:rPr lang="vi-VN" sz="1200" kern="1200" dirty="0" smtClean="0">
              <a:latin typeface="Arial" pitchFamily="34" charset="0"/>
              <a:cs typeface="Arial" pitchFamily="34" charset="0"/>
            </a:rPr>
            <a:t>Tiên phong trong việc khai thác những sản phẩm độc đáo chất lượng cao và có cơ hội độc quyền</a:t>
          </a:r>
          <a:endParaRPr lang="en-US" sz="1200" kern="1200" dirty="0"/>
        </a:p>
      </dsp:txBody>
      <dsp:txXfrm>
        <a:off x="660090" y="2175613"/>
        <a:ext cx="1063572" cy="1685593"/>
      </dsp:txXfrm>
    </dsp:sp>
    <dsp:sp modelId="{B9A9D191-581C-4981-B4F0-3D1A8CA6B4B6}">
      <dsp:nvSpPr>
        <dsp:cNvPr id="0" name=""/>
        <dsp:cNvSpPr/>
      </dsp:nvSpPr>
      <dsp:spPr>
        <a:xfrm>
          <a:off x="1709919" y="1129926"/>
          <a:ext cx="229575" cy="22957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361EEF5-52BF-4009-90EC-98A2D19F59FA}">
      <dsp:nvSpPr>
        <dsp:cNvPr id="0" name=""/>
        <dsp:cNvSpPr/>
      </dsp:nvSpPr>
      <dsp:spPr>
        <a:xfrm>
          <a:off x="1853274" y="1271165"/>
          <a:ext cx="1378443" cy="2370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47" tIns="0" rIns="0" bIns="0" numCol="1" spcCol="1270" anchor="t" anchorCtr="0">
          <a:noAutofit/>
        </a:bodyPr>
        <a:lstStyle/>
        <a:p>
          <a:pPr lvl="0" algn="l" defTabSz="533400">
            <a:lnSpc>
              <a:spcPct val="90000"/>
            </a:lnSpc>
            <a:spcBef>
              <a:spcPct val="0"/>
            </a:spcBef>
            <a:spcAft>
              <a:spcPct val="35000"/>
            </a:spcAft>
          </a:pPr>
          <a:r>
            <a:rPr lang="vi-VN" sz="1200" kern="1200" dirty="0" smtClean="0">
              <a:latin typeface="Arial" pitchFamily="34" charset="0"/>
              <a:cs typeface="Arial" pitchFamily="34" charset="0"/>
            </a:rPr>
            <a:t>Đào tạo và phát triển các nhân viên để trở thành những chuyên gia trong công việc và lĩnh vực hoạt động của mình, luôn cập nhật công nghệ quản trị hiện đại để đổi mới trong hệ thống và các qui trình làm việc</a:t>
          </a:r>
          <a:endParaRPr lang="en-US" sz="1200" kern="1200" dirty="0"/>
        </a:p>
      </dsp:txBody>
      <dsp:txXfrm>
        <a:off x="1853274" y="1271165"/>
        <a:ext cx="1378443" cy="2370768"/>
      </dsp:txXfrm>
    </dsp:sp>
    <dsp:sp modelId="{EA559ADF-E2DB-483D-96F9-C95C525D43D1}">
      <dsp:nvSpPr>
        <dsp:cNvPr id="0" name=""/>
        <dsp:cNvSpPr/>
      </dsp:nvSpPr>
      <dsp:spPr>
        <a:xfrm>
          <a:off x="3124446" y="515491"/>
          <a:ext cx="306100" cy="3061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ECFB16F-971D-40BD-8539-E47C00CD0AB9}">
      <dsp:nvSpPr>
        <dsp:cNvPr id="0" name=""/>
        <dsp:cNvSpPr/>
      </dsp:nvSpPr>
      <dsp:spPr>
        <a:xfrm>
          <a:off x="3195072" y="776824"/>
          <a:ext cx="1230779" cy="223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196" tIns="0" rIns="0" bIns="0" numCol="1" spcCol="1270" anchor="t" anchorCtr="0">
          <a:noAutofit/>
        </a:bodyPr>
        <a:lstStyle/>
        <a:p>
          <a:pPr lvl="0" algn="l" defTabSz="533400">
            <a:lnSpc>
              <a:spcPct val="90000"/>
            </a:lnSpc>
            <a:spcBef>
              <a:spcPct val="0"/>
            </a:spcBef>
            <a:spcAft>
              <a:spcPct val="35000"/>
            </a:spcAft>
          </a:pPr>
          <a:r>
            <a:rPr lang="en-US" sz="1200" kern="1200" dirty="0" err="1" smtClean="0">
              <a:latin typeface="Arial" panose="020B0604020202020204" pitchFamily="34" charset="0"/>
              <a:cs typeface="Arial" panose="020B0604020202020204" pitchFamily="34" charset="0"/>
            </a:rPr>
            <a:t>Luôn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cập</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nhật</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công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nghệ</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quản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trị</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hiện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đại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để</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đổi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mới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trong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hệ</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thống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và</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các</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quy</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trình</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làm</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cho</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khách</a:t>
          </a:r>
          <a:r>
            <a:rPr lang="en-US" sz="1200" kern="1200" dirty="0" smtClean="0">
              <a:latin typeface="Arial" panose="020B0604020202020204" pitchFamily="34" charset="0"/>
              <a:cs typeface="Arial" panose="020B0604020202020204" pitchFamily="34" charset="0"/>
            </a:rPr>
            <a:t> hang </a:t>
          </a:r>
          <a:r>
            <a:rPr lang="en-US" sz="1200" kern="1200" dirty="0" err="1" smtClean="0">
              <a:latin typeface="Arial" panose="020B0604020202020204" pitchFamily="34" charset="0"/>
              <a:cs typeface="Arial" panose="020B0604020202020204" pitchFamily="34" charset="0"/>
            </a:rPr>
            <a:t>và</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đối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tác</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dễ</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dàng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truy</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cập</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và</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tiếp</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cận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Hoàng</a:t>
          </a:r>
          <a:r>
            <a:rPr lang="en-US" sz="1200" kern="1200" dirty="0" smtClean="0">
              <a:latin typeface="Arial" panose="020B0604020202020204" pitchFamily="34" charset="0"/>
              <a:cs typeface="Arial" panose="020B0604020202020204" pitchFamily="34" charset="0"/>
            </a:rPr>
            <a:t> Minh</a:t>
          </a:r>
          <a:endParaRPr lang="en-US" sz="1200" kern="1200" dirty="0">
            <a:latin typeface="Arial" panose="020B0604020202020204" pitchFamily="34" charset="0"/>
            <a:cs typeface="Arial" panose="020B0604020202020204" pitchFamily="34" charset="0"/>
          </a:endParaRPr>
        </a:p>
      </dsp:txBody>
      <dsp:txXfrm>
        <a:off x="3195072" y="776824"/>
        <a:ext cx="1230779" cy="2239955"/>
      </dsp:txXfrm>
    </dsp:sp>
    <dsp:sp modelId="{CBA2B2EB-B2FA-4911-AD7B-A56014C332EE}">
      <dsp:nvSpPr>
        <dsp:cNvPr id="0" name=""/>
        <dsp:cNvSpPr/>
      </dsp:nvSpPr>
      <dsp:spPr>
        <a:xfrm>
          <a:off x="4466236" y="110297"/>
          <a:ext cx="395380" cy="39538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9199861-37BA-4707-8920-83A0660F5FF9}">
      <dsp:nvSpPr>
        <dsp:cNvPr id="0" name=""/>
        <dsp:cNvSpPr/>
      </dsp:nvSpPr>
      <dsp:spPr>
        <a:xfrm>
          <a:off x="4475859" y="438776"/>
          <a:ext cx="1275419" cy="2670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04" tIns="0" rIns="0" bIns="0" numCol="1" spcCol="1270" anchor="t" anchorCtr="0">
          <a:noAutofit/>
        </a:bodyPr>
        <a:lstStyle/>
        <a:p>
          <a:pPr lvl="0" algn="l" defTabSz="533400">
            <a:lnSpc>
              <a:spcPct val="90000"/>
            </a:lnSpc>
            <a:spcBef>
              <a:spcPct val="0"/>
            </a:spcBef>
            <a:spcAft>
              <a:spcPct val="35000"/>
            </a:spcAft>
          </a:pPr>
          <a:r>
            <a:rPr lang="en-US" sz="1200" kern="1200" dirty="0" err="1" smtClean="0">
              <a:latin typeface="Arial" panose="020B0604020202020204" pitchFamily="34" charset="0"/>
              <a:cs typeface="Arial" panose="020B0604020202020204" pitchFamily="34" charset="0"/>
            </a:rPr>
            <a:t>Tạo</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ra</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môi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trường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làm</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việc</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chuyên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nghiệp</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năng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động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và</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ấm</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áp</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cải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thiện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và</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nâng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cao</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mức</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sống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cho</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nhân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viên</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phát</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huy</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tối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đa</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mọi</a:t>
          </a:r>
          <a:r>
            <a:rPr lang="en-US" sz="1200" kern="1200" dirty="0" smtClean="0">
              <a:latin typeface="Arial" panose="020B0604020202020204" pitchFamily="34" charset="0"/>
              <a:cs typeface="Arial" panose="020B0604020202020204" pitchFamily="34" charset="0"/>
            </a:rPr>
            <a:t> ý </a:t>
          </a:r>
          <a:r>
            <a:rPr lang="en-US" sz="1200" kern="1200" dirty="0" err="1" smtClean="0">
              <a:latin typeface="Arial" panose="020B0604020202020204" pitchFamily="34" charset="0"/>
              <a:cs typeface="Arial" panose="020B0604020202020204" pitchFamily="34" charset="0"/>
            </a:rPr>
            <a:t>tưởng</a:t>
          </a:r>
          <a:r>
            <a:rPr lang="en-US" sz="1200" kern="1200" dirty="0" smtClean="0">
              <a:latin typeface="Arial" panose="020B0604020202020204" pitchFamily="34" charset="0"/>
              <a:cs typeface="Arial" panose="020B0604020202020204" pitchFamily="34" charset="0"/>
            </a:rPr>
            <a:t> sang </a:t>
          </a:r>
          <a:r>
            <a:rPr lang="en-US" sz="1200" kern="1200" dirty="0" err="1" smtClean="0">
              <a:latin typeface="Arial" panose="020B0604020202020204" pitchFamily="34" charset="0"/>
              <a:cs typeface="Arial" panose="020B0604020202020204" pitchFamily="34" charset="0"/>
            </a:rPr>
            <a:t>tạo</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của</a:t>
          </a:r>
          <a:r>
            <a:rPr lang="en-US" sz="1200" kern="1200" dirty="0" smtClean="0">
              <a:latin typeface="Arial" panose="020B0604020202020204" pitchFamily="34" charset="0"/>
              <a:cs typeface="Arial" panose="020B0604020202020204" pitchFamily="34" charset="0"/>
            </a:rPr>
            <a:t> con </a:t>
          </a:r>
          <a:r>
            <a:rPr lang="en-US" sz="1200" kern="1200" dirty="0" err="1" smtClean="0">
              <a:latin typeface="Arial" panose="020B0604020202020204" pitchFamily="34" charset="0"/>
              <a:cs typeface="Arial" panose="020B0604020202020204" pitchFamily="34" charset="0"/>
            </a:rPr>
            <a:t>người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trong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mái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nhà</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chung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Hoàng</a:t>
          </a:r>
          <a:r>
            <a:rPr lang="en-US" sz="1200" kern="1200" dirty="0" smtClean="0">
              <a:latin typeface="Arial" panose="020B0604020202020204" pitchFamily="34" charset="0"/>
              <a:cs typeface="Arial" panose="020B0604020202020204" pitchFamily="34" charset="0"/>
            </a:rPr>
            <a:t> Minh</a:t>
          </a:r>
          <a:endParaRPr lang="en-US" sz="1200" kern="1200" dirty="0">
            <a:latin typeface="Arial" panose="020B0604020202020204" pitchFamily="34" charset="0"/>
            <a:cs typeface="Arial" panose="020B0604020202020204" pitchFamily="34" charset="0"/>
          </a:endParaRPr>
        </a:p>
      </dsp:txBody>
      <dsp:txXfrm>
        <a:off x="4475859" y="438776"/>
        <a:ext cx="1275419" cy="2670409"/>
      </dsp:txXfrm>
    </dsp:sp>
    <dsp:sp modelId="{8D2858E9-1DD2-4418-8F02-09F46BDBA3DB}">
      <dsp:nvSpPr>
        <dsp:cNvPr id="0" name=""/>
        <dsp:cNvSpPr/>
      </dsp:nvSpPr>
      <dsp:spPr>
        <a:xfrm>
          <a:off x="5737400" y="70621"/>
          <a:ext cx="503790" cy="503790"/>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F34E595-901F-47D5-BBB9-3327AEABCFF7}">
      <dsp:nvSpPr>
        <dsp:cNvPr id="0" name=""/>
        <dsp:cNvSpPr/>
      </dsp:nvSpPr>
      <dsp:spPr>
        <a:xfrm>
          <a:off x="6036360" y="256989"/>
          <a:ext cx="1275419" cy="2933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948" tIns="0" rIns="0" bIns="0" numCol="1" spcCol="1270" anchor="t" anchorCtr="0">
          <a:noAutofit/>
        </a:bodyPr>
        <a:lstStyle/>
        <a:p>
          <a:pPr lvl="0" algn="l" defTabSz="533400">
            <a:lnSpc>
              <a:spcPct val="90000"/>
            </a:lnSpc>
            <a:spcBef>
              <a:spcPct val="0"/>
            </a:spcBef>
            <a:spcAft>
              <a:spcPct val="35000"/>
            </a:spcAft>
          </a:pPr>
          <a:r>
            <a:rPr lang="en-US" sz="1200" kern="1200" dirty="0" err="1" smtClean="0">
              <a:latin typeface="Arial" panose="020B0604020202020204" pitchFamily="34" charset="0"/>
              <a:cs typeface="Arial" panose="020B0604020202020204" pitchFamily="34" charset="0"/>
            </a:rPr>
            <a:t>Nâng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cao</a:t>
          </a:r>
          <a:r>
            <a:rPr lang="en-US" sz="1200" kern="1200" dirty="0" smtClean="0">
              <a:latin typeface="Arial" panose="020B0604020202020204" pitchFamily="34" charset="0"/>
              <a:cs typeface="Arial" panose="020B0604020202020204" pitchFamily="34" charset="0"/>
            </a:rPr>
            <a:t> ý </a:t>
          </a:r>
          <a:r>
            <a:rPr lang="en-US" sz="1200" kern="1200" dirty="0" err="1" smtClean="0">
              <a:latin typeface="Arial" panose="020B0604020202020204" pitchFamily="34" charset="0"/>
              <a:cs typeface="Arial" panose="020B0604020202020204" pitchFamily="34" charset="0"/>
            </a:rPr>
            <a:t>thức</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trách</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nhiệm</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xã</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hội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cộng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đồng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trong</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quá</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trình</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hội</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nhập</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kinh</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tế</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của</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quốc</a:t>
          </a:r>
          <a:r>
            <a:rPr lang="en-US" sz="1200" kern="1200" dirty="0" smtClean="0">
              <a:latin typeface="Arial" panose="020B0604020202020204" pitchFamily="34" charset="0"/>
              <a:cs typeface="Arial" panose="020B0604020202020204" pitchFamily="34" charset="0"/>
            </a:rPr>
            <a:t> </a:t>
          </a:r>
          <a:r>
            <a:rPr lang="en-US" sz="1200" kern="1200" dirty="0" err="1" smtClean="0">
              <a:latin typeface="Arial" panose="020B0604020202020204" pitchFamily="34" charset="0"/>
              <a:cs typeface="Arial" panose="020B0604020202020204" pitchFamily="34" charset="0"/>
            </a:rPr>
            <a:t>gia</a:t>
          </a:r>
          <a:endParaRPr lang="en-US" sz="1200" kern="1200" dirty="0">
            <a:latin typeface="Arial" panose="020B0604020202020204" pitchFamily="34" charset="0"/>
            <a:cs typeface="Arial" panose="020B0604020202020204" pitchFamily="34" charset="0"/>
          </a:endParaRPr>
        </a:p>
      </dsp:txBody>
      <dsp:txXfrm>
        <a:off x="6036360" y="256989"/>
        <a:ext cx="1275419" cy="293346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336485-4F17-41A4-A108-303417212C43}" type="datetimeFigureOut">
              <a:rPr lang="en-US" smtClean="0"/>
              <a:pPr/>
              <a:t>7/13/2020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9754E5-0DBF-4544-A8E4-A1986A8EF456}" type="slidenum">
              <a:rPr lang="en-US" smtClean="0"/>
              <a:pPr/>
              <a:t>‹#›</a:t>
            </a:fld>
            <a:endParaRPr lang="en-US"/>
          </a:p>
        </p:txBody>
      </p:sp>
    </p:spTree>
    <p:extLst>
      <p:ext uri="{BB962C8B-B14F-4D97-AF65-F5344CB8AC3E}">
        <p14:creationId xmlns:p14="http://schemas.microsoft.com/office/powerpoint/2010/main" val="2261948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9754E5-0DBF-4544-A8E4-A1986A8EF456}" type="slidenum">
              <a:rPr lang="en-US" smtClean="0"/>
              <a:pPr/>
              <a:t>12</a:t>
            </a:fld>
            <a:endParaRPr lang="en-US"/>
          </a:p>
        </p:txBody>
      </p:sp>
    </p:spTree>
    <p:extLst>
      <p:ext uri="{BB962C8B-B14F-4D97-AF65-F5344CB8AC3E}">
        <p14:creationId xmlns:p14="http://schemas.microsoft.com/office/powerpoint/2010/main" val="206195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66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28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04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09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811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0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966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300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38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699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6635E1-E46F-440B-A9EF-BA93A1B0F6EB}"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304ED0-2032-4382-8B2B-F21C3DF506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03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6635E1-E46F-440B-A9EF-BA93A1B0F6EB}"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6635E1-E46F-440B-A9EF-BA93A1B0F6EB}"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6635E1-E46F-440B-A9EF-BA93A1B0F6EB}" type="datetimeFigureOut">
              <a:rPr lang="en-US" smtClean="0"/>
              <a:pPr/>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6635E1-E46F-440B-A9EF-BA93A1B0F6EB}" type="datetimeFigureOut">
              <a:rPr lang="en-US" smtClean="0"/>
              <a:pPr/>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635E1-E46F-440B-A9EF-BA93A1B0F6EB}" type="datetimeFigureOut">
              <a:rPr lang="en-US" smtClean="0"/>
              <a:pPr/>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635E1-E46F-440B-A9EF-BA93A1B0F6EB}"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6635E1-E46F-440B-A9EF-BA93A1B0F6EB}"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04ED0-2032-4382-8B2B-F21C3DF506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zh-CN">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zh-CN">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8AB0E7F-1D3F-4251-8E46-80FD55299D12}"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zh-CN">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zh-CN">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8AB0E7F-1D3F-4251-8E46-80FD55299D12}" type="slidenum">
              <a:rPr lang="en-US" altLang="zh-CN" smtClean="0">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9309546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jpeg"/><Relationship Id="rId7" Type="http://schemas.openxmlformats.org/officeDocument/2006/relationships/image" Target="../media/image5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g"/><Relationship Id="rId4" Type="http://schemas.openxmlformats.org/officeDocument/2006/relationships/image" Target="../media/image61.jpg"/></Relationships>
</file>

<file path=ppt/slides/_rels/slide1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pn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jpeg"/></Relationships>
</file>

<file path=ppt/slides/_rels/slide18.xml.rels><?xml version="1.0" encoding="UTF-8" standalone="yes"?>
<Relationships xmlns="http://schemas.openxmlformats.org/package/2006/relationships"><Relationship Id="rId8" Type="http://schemas.openxmlformats.org/officeDocument/2006/relationships/image" Target="../media/image86.jpeg"/><Relationship Id="rId13" Type="http://schemas.openxmlformats.org/officeDocument/2006/relationships/image" Target="../media/image90.jpe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89.jpeg"/><Relationship Id="rId2"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7.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1.jpg"/></Relationships>
</file>

<file path=ppt/slides/_rels/slide19.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png"/><Relationship Id="rId7" Type="http://schemas.openxmlformats.org/officeDocument/2006/relationships/image" Target="../media/image96.jpeg"/><Relationship Id="rId12" Type="http://schemas.openxmlformats.org/officeDocument/2006/relationships/image" Target="../media/image10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5.jpeg"/><Relationship Id="rId11" Type="http://schemas.openxmlformats.org/officeDocument/2006/relationships/image" Target="../media/image100.jpeg"/><Relationship Id="rId5" Type="http://schemas.openxmlformats.org/officeDocument/2006/relationships/image" Target="../media/image94.jpeg"/><Relationship Id="rId10" Type="http://schemas.openxmlformats.org/officeDocument/2006/relationships/image" Target="../media/image99.jpeg"/><Relationship Id="rId4" Type="http://schemas.openxmlformats.org/officeDocument/2006/relationships/image" Target="../media/image93.jpeg"/><Relationship Id="rId9" Type="http://schemas.openxmlformats.org/officeDocument/2006/relationships/image" Target="../media/image98.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5.jpeg"/><Relationship Id="rId5" Type="http://schemas.openxmlformats.org/officeDocument/2006/relationships/image" Target="../media/image104.jpg"/><Relationship Id="rId4" Type="http://schemas.openxmlformats.org/officeDocument/2006/relationships/image" Target="../media/image103.jpg"/></Relationships>
</file>

<file path=ppt/slides/_rels/slide21.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9.jpg"/><Relationship Id="rId5" Type="http://schemas.openxmlformats.org/officeDocument/2006/relationships/image" Target="../media/image108.jpg"/><Relationship Id="rId4" Type="http://schemas.openxmlformats.org/officeDocument/2006/relationships/image" Target="../media/image107.jpg"/></Relationships>
</file>

<file path=ppt/slides/_rels/slide22.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5.jpeg"/><Relationship Id="rId5" Type="http://schemas.openxmlformats.org/officeDocument/2006/relationships/image" Target="../media/image114.jpeg"/><Relationship Id="rId4" Type="http://schemas.openxmlformats.org/officeDocument/2006/relationships/image" Target="../media/image1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9.jpeg"/><Relationship Id="rId5" Type="http://schemas.openxmlformats.org/officeDocument/2006/relationships/image" Target="../media/image118.jpg"/><Relationship Id="rId4" Type="http://schemas.openxmlformats.org/officeDocument/2006/relationships/image" Target="../media/image117.jpeg"/></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3.png"/><Relationship Id="rId10" Type="http://schemas.openxmlformats.org/officeDocument/2006/relationships/image" Target="../media/image28.jpeg"/><Relationship Id="rId4" Type="http://schemas.openxmlformats.org/officeDocument/2006/relationships/image" Target="../media/image6.png"/><Relationship Id="rId9" Type="http://schemas.openxmlformats.org/officeDocument/2006/relationships/image" Target="../media/image27.png"/><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062"/>
          <a:stretch/>
        </p:blipFill>
        <p:spPr>
          <a:xfrm>
            <a:off x="0" y="27384"/>
            <a:ext cx="9126024" cy="6858000"/>
          </a:xfrm>
        </p:spPr>
      </p:pic>
      <p:pic>
        <p:nvPicPr>
          <p:cNvPr id="25" name="Picture 7"/>
          <p:cNvPicPr>
            <a:picLocks noChangeAspect="1" noChangeArrowheads="1"/>
          </p:cNvPicPr>
          <p:nvPr/>
        </p:nvPicPr>
        <p:blipFill rotWithShape="1">
          <a:blip r:embed="rId3" cstate="print"/>
          <a:srcRect l="13492" r="4097" b="34179"/>
          <a:stretch/>
        </p:blipFill>
        <p:spPr bwMode="auto">
          <a:xfrm>
            <a:off x="6662191" y="4279520"/>
            <a:ext cx="1378530" cy="458748"/>
          </a:xfrm>
          <a:prstGeom prst="rect">
            <a:avLst/>
          </a:prstGeom>
          <a:noFill/>
          <a:ln w="9525">
            <a:noFill/>
            <a:miter lim="800000"/>
            <a:headEnd/>
            <a:tailEnd/>
          </a:ln>
        </p:spPr>
      </p:pic>
      <p:pic>
        <p:nvPicPr>
          <p:cNvPr id="26" name="Picture 10"/>
          <p:cNvPicPr>
            <a:picLocks noChangeAspect="1" noChangeArrowheads="1"/>
          </p:cNvPicPr>
          <p:nvPr/>
        </p:nvPicPr>
        <p:blipFill rotWithShape="1">
          <a:blip r:embed="rId4" cstate="print"/>
          <a:srcRect t="24964" b="20948"/>
          <a:stretch/>
        </p:blipFill>
        <p:spPr bwMode="auto">
          <a:xfrm>
            <a:off x="6735110" y="3746163"/>
            <a:ext cx="1232691" cy="279506"/>
          </a:xfrm>
          <a:prstGeom prst="rect">
            <a:avLst/>
          </a:prstGeom>
          <a:noFill/>
          <a:ln w="9525">
            <a:noFill/>
            <a:miter lim="800000"/>
            <a:headEnd/>
            <a:tailEnd/>
          </a:ln>
        </p:spPr>
      </p:pic>
      <p:pic>
        <p:nvPicPr>
          <p:cNvPr id="27" name="Picture 3" descr="C:\Users\Ha Con\Desktop\New folder\linh tinh\logo-gbb.bmp"/>
          <p:cNvPicPr>
            <a:picLocks noChangeAspect="1" noChangeArrowheads="1"/>
          </p:cNvPicPr>
          <p:nvPr/>
        </p:nvPicPr>
        <p:blipFill>
          <a:blip r:embed="rId5" cstate="print"/>
          <a:srcRect/>
          <a:stretch>
            <a:fillRect/>
          </a:stretch>
        </p:blipFill>
        <p:spPr bwMode="auto">
          <a:xfrm>
            <a:off x="6855250" y="3186580"/>
            <a:ext cx="973691" cy="370554"/>
          </a:xfrm>
          <a:prstGeom prst="rect">
            <a:avLst/>
          </a:prstGeom>
          <a:noFill/>
        </p:spPr>
      </p:pic>
      <p:pic>
        <p:nvPicPr>
          <p:cNvPr id="28" name="Picture 7" descr="C:\Users\Ha Con\Desktop\New folder\linh tinh\ket qua 1.png"/>
          <p:cNvPicPr>
            <a:picLocks noChangeAspect="1" noChangeArrowheads="1"/>
          </p:cNvPicPr>
          <p:nvPr/>
        </p:nvPicPr>
        <p:blipFill>
          <a:blip r:embed="rId6" cstate="print"/>
          <a:srcRect/>
          <a:stretch>
            <a:fillRect/>
          </a:stretch>
        </p:blipFill>
        <p:spPr bwMode="auto">
          <a:xfrm>
            <a:off x="8111796" y="3883806"/>
            <a:ext cx="835576" cy="555318"/>
          </a:xfrm>
          <a:prstGeom prst="rect">
            <a:avLst/>
          </a:prstGeom>
          <a:noFill/>
        </p:spPr>
      </p:pic>
      <p:pic>
        <p:nvPicPr>
          <p:cNvPr id="29" name="Picture 14"/>
          <p:cNvPicPr>
            <a:picLocks noChangeAspect="1" noChangeArrowheads="1"/>
          </p:cNvPicPr>
          <p:nvPr/>
        </p:nvPicPr>
        <p:blipFill>
          <a:blip r:embed="rId7" cstate="print"/>
          <a:srcRect/>
          <a:stretch>
            <a:fillRect/>
          </a:stretch>
        </p:blipFill>
        <p:spPr bwMode="auto">
          <a:xfrm>
            <a:off x="6971907" y="5142845"/>
            <a:ext cx="1340820" cy="488946"/>
          </a:xfrm>
          <a:prstGeom prst="rect">
            <a:avLst/>
          </a:prstGeom>
          <a:noFill/>
          <a:ln w="9525">
            <a:noFill/>
            <a:miter lim="800000"/>
            <a:headEnd/>
            <a:tailEnd/>
          </a:ln>
        </p:spPr>
      </p:pic>
      <p:pic>
        <p:nvPicPr>
          <p:cNvPr id="30" name="Picture 29" descr="logo.jpg"/>
          <p:cNvPicPr>
            <a:picLocks noChangeAspect="1"/>
          </p:cNvPicPr>
          <p:nvPr/>
        </p:nvPicPr>
        <p:blipFill>
          <a:blip r:embed="rId8" cstate="print"/>
          <a:stretch>
            <a:fillRect/>
          </a:stretch>
        </p:blipFill>
        <p:spPr>
          <a:xfrm>
            <a:off x="730602" y="342215"/>
            <a:ext cx="1295400" cy="1154450"/>
          </a:xfrm>
          <a:prstGeom prst="rect">
            <a:avLst/>
          </a:prstGeom>
        </p:spPr>
      </p:pic>
      <p:sp>
        <p:nvSpPr>
          <p:cNvPr id="31" name="Hộp_Văn_Bản 7"/>
          <p:cNvSpPr txBox="1">
            <a:spLocks noChangeArrowheads="1"/>
          </p:cNvSpPr>
          <p:nvPr/>
        </p:nvSpPr>
        <p:spPr bwMode="auto">
          <a:xfrm>
            <a:off x="2394172" y="639250"/>
            <a:ext cx="6553200" cy="338554"/>
          </a:xfrm>
          <a:prstGeom prst="rect">
            <a:avLst/>
          </a:prstGeom>
          <a:noFill/>
          <a:ln w="9525">
            <a:noFill/>
            <a:miter lim="800000"/>
            <a:headEnd/>
            <a:tailEnd/>
          </a:ln>
        </p:spPr>
        <p:txBody>
          <a:bodyPr wrap="square">
            <a:spAutoFit/>
          </a:bodyPr>
          <a:lstStyle/>
          <a:p>
            <a:r>
              <a:rPr lang="en-US" sz="1600" b="1" dirty="0" smtClean="0">
                <a:solidFill>
                  <a:srgbClr val="006600"/>
                </a:solidFill>
              </a:rPr>
              <a:t>CÔNG TY CỔ </a:t>
            </a:r>
            <a:r>
              <a:rPr lang="en-US" sz="1600" b="1" smtClean="0">
                <a:solidFill>
                  <a:srgbClr val="006600"/>
                </a:solidFill>
              </a:rPr>
              <a:t>PHẦN TẬP ĐOÀN CENTURY HOÀNG MINH</a:t>
            </a:r>
            <a:endParaRPr lang="en-US" sz="1600" b="1" dirty="0">
              <a:solidFill>
                <a:srgbClr val="006600"/>
              </a:solidFill>
            </a:endParaRPr>
          </a:p>
        </p:txBody>
      </p:sp>
      <p:sp>
        <p:nvSpPr>
          <p:cNvPr id="32" name="Hộp_Văn_Bản 7"/>
          <p:cNvSpPr txBox="1">
            <a:spLocks noChangeArrowheads="1"/>
          </p:cNvSpPr>
          <p:nvPr/>
        </p:nvSpPr>
        <p:spPr bwMode="auto">
          <a:xfrm>
            <a:off x="2393039" y="1202142"/>
            <a:ext cx="5517357" cy="707886"/>
          </a:xfrm>
          <a:prstGeom prst="rect">
            <a:avLst/>
          </a:prstGeom>
          <a:noFill/>
          <a:ln w="9525">
            <a:noFill/>
            <a:miter lim="800000"/>
            <a:headEnd/>
            <a:tailEnd/>
          </a:ln>
        </p:spPr>
        <p:txBody>
          <a:bodyPr wrap="square">
            <a:spAutoFit/>
          </a:bodyPr>
          <a:lstStyle/>
          <a:p>
            <a:pPr algn="ctr"/>
            <a:r>
              <a:rPr lang="en-US" sz="4000" b="1" dirty="0" smtClean="0">
                <a:solidFill>
                  <a:srgbClr val="0000FF"/>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HỒ SƠ NĂNG LỰC</a:t>
            </a:r>
            <a:endParaRPr lang="en-US" sz="4000" b="1" dirty="0">
              <a:solidFill>
                <a:srgbClr val="0000FF"/>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p:txBody>
      </p:sp>
      <p:sp>
        <p:nvSpPr>
          <p:cNvPr id="33" name="Hộp_Văn_Bản 7"/>
          <p:cNvSpPr txBox="1">
            <a:spLocks noChangeArrowheads="1"/>
          </p:cNvSpPr>
          <p:nvPr/>
        </p:nvSpPr>
        <p:spPr bwMode="auto">
          <a:xfrm>
            <a:off x="4434819" y="1791385"/>
            <a:ext cx="3330585" cy="523220"/>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Company profile</a:t>
            </a:r>
            <a:endParaRPr lang="en-US" sz="2800" b="1" dirty="0">
              <a:solidFill>
                <a:srgbClr val="0000FF"/>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endParaRPr>
          </a:p>
        </p:txBody>
      </p:sp>
      <p:pic>
        <p:nvPicPr>
          <p:cNvPr id="35" name="Picture 34" descr="C:\Users\Hien Nhat\Desktop\tải xuống (2).jpg"/>
          <p:cNvPicPr>
            <a:picLocks noChangeAspect="1" noChangeArrowheads="1"/>
          </p:cNvPicPr>
          <p:nvPr/>
        </p:nvPicPr>
        <p:blipFill>
          <a:blip r:embed="rId9" cstate="print"/>
          <a:srcRect/>
          <a:stretch>
            <a:fillRect/>
          </a:stretch>
        </p:blipFill>
        <p:spPr bwMode="auto">
          <a:xfrm>
            <a:off x="5629188" y="4910152"/>
            <a:ext cx="1185408" cy="541901"/>
          </a:xfrm>
          <a:prstGeom prst="rect">
            <a:avLst/>
          </a:prstGeom>
          <a:noFill/>
        </p:spPr>
      </p:pic>
      <p:pic>
        <p:nvPicPr>
          <p:cNvPr id="38" name="Picture 3" descr="Image result for bút bi thiên lo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76214" y="3963348"/>
            <a:ext cx="762000" cy="61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73880" y="2565376"/>
            <a:ext cx="1595580" cy="487539"/>
          </a:xfrm>
          <a:prstGeom prst="rect">
            <a:avLst/>
          </a:prstGeom>
        </p:spPr>
      </p:pic>
      <p:pic>
        <p:nvPicPr>
          <p:cNvPr id="41" name="Content Placeholder 3"/>
          <p:cNvPicPr>
            <a:picLocks noChangeAspect="1"/>
          </p:cNvPicPr>
          <p:nvPr/>
        </p:nvPicPr>
        <p:blipFill rotWithShape="1">
          <a:blip r:embed="rId12" cstate="print">
            <a:extLst>
              <a:ext uri="{28A0092B-C50C-407E-A947-70E740481C1C}">
                <a14:useLocalDpi xmlns:a14="http://schemas.microsoft.com/office/drawing/2010/main" val="0"/>
              </a:ext>
            </a:extLst>
          </a:blip>
          <a:srcRect t="22975" b="15397"/>
          <a:stretch/>
        </p:blipFill>
        <p:spPr>
          <a:xfrm>
            <a:off x="5398922" y="3359150"/>
            <a:ext cx="1114647" cy="312245"/>
          </a:xfrm>
          <a:prstGeom prst="rect">
            <a:avLst/>
          </a:prstGeom>
        </p:spPr>
      </p:pic>
      <p:pic>
        <p:nvPicPr>
          <p:cNvPr id="42" name="Picture 41"/>
          <p:cNvPicPr>
            <a:picLocks noChangeAspect="1"/>
          </p:cNvPicPr>
          <p:nvPr/>
        </p:nvPicPr>
        <p:blipFill rotWithShape="1">
          <a:blip r:embed="rId13" cstate="print">
            <a:extLst>
              <a:ext uri="{28A0092B-C50C-407E-A947-70E740481C1C}">
                <a14:useLocalDpi xmlns:a14="http://schemas.microsoft.com/office/drawing/2010/main" val="0"/>
              </a:ext>
            </a:extLst>
          </a:blip>
          <a:srcRect t="9627"/>
          <a:stretch/>
        </p:blipFill>
        <p:spPr>
          <a:xfrm>
            <a:off x="5538034" y="2690416"/>
            <a:ext cx="1124157" cy="458807"/>
          </a:xfrm>
          <a:prstGeom prst="rect">
            <a:avLst/>
          </a:prstGeom>
        </p:spPr>
      </p:pic>
      <p:sp>
        <p:nvSpPr>
          <p:cNvPr id="43" name="AutoShape 2" descr="Káº¿t quáº£ hÃ¬nh áº£nh cho logo can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4" descr="Káº¿t quáº£ hÃ¬nh áº£nh cho logo can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Káº¿t quáº£ hÃ¬nh áº£nh cho logo fuji mÃ¡y phot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30913" b="27264"/>
          <a:stretch/>
        </p:blipFill>
        <p:spPr bwMode="auto">
          <a:xfrm>
            <a:off x="5398922" y="5845658"/>
            <a:ext cx="1572985" cy="44731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88"/>
          <p:cNvGrpSpPr>
            <a:grpSpLocks/>
          </p:cNvGrpSpPr>
          <p:nvPr/>
        </p:nvGrpSpPr>
        <p:grpSpPr bwMode="auto">
          <a:xfrm>
            <a:off x="646621" y="2818225"/>
            <a:ext cx="3296330" cy="515280"/>
            <a:chOff x="1728" y="1680"/>
            <a:chExt cx="4053" cy="541"/>
          </a:xfrm>
          <a:noFill/>
        </p:grpSpPr>
        <p:sp>
          <p:nvSpPr>
            <p:cNvPr id="52" name="AutoShape 62"/>
            <p:cNvSpPr>
              <a:spLocks noChangeArrowheads="1"/>
            </p:cNvSpPr>
            <p:nvPr/>
          </p:nvSpPr>
          <p:spPr bwMode="gray">
            <a:xfrm>
              <a:off x="2096" y="1793"/>
              <a:ext cx="3685" cy="358"/>
            </a:xfrm>
            <a:prstGeom prst="roundRect">
              <a:avLst>
                <a:gd name="adj" fmla="val 16667"/>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53" name="AutoShape 63"/>
            <p:cNvSpPr>
              <a:spLocks noChangeArrowheads="1"/>
            </p:cNvSpPr>
            <p:nvPr/>
          </p:nvSpPr>
          <p:spPr bwMode="gray">
            <a:xfrm>
              <a:off x="1728" y="1680"/>
              <a:ext cx="586" cy="541"/>
            </a:xfrm>
            <a:prstGeom prst="diamond">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54" name="Text Box 64"/>
            <p:cNvSpPr txBox="1">
              <a:spLocks noChangeArrowheads="1"/>
            </p:cNvSpPr>
            <p:nvPr/>
          </p:nvSpPr>
          <p:spPr bwMode="gray">
            <a:xfrm>
              <a:off x="2340" y="1806"/>
              <a:ext cx="3310" cy="299"/>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1400" b="1" dirty="0" err="1" smtClean="0">
                  <a:solidFill>
                    <a:srgbClr val="006600"/>
                  </a:solidFill>
                </a:rPr>
                <a:t>Phân</a:t>
              </a:r>
              <a:r>
                <a:rPr lang="en-US" sz="1400" b="1" dirty="0" smtClean="0">
                  <a:solidFill>
                    <a:srgbClr val="006600"/>
                  </a:solidFill>
                </a:rPr>
                <a:t> </a:t>
              </a:r>
              <a:r>
                <a:rPr lang="en-US" sz="1400" b="1" dirty="0" err="1" smtClean="0">
                  <a:solidFill>
                    <a:srgbClr val="006600"/>
                  </a:solidFill>
                </a:rPr>
                <a:t>phối</a:t>
              </a:r>
              <a:r>
                <a:rPr lang="en-US" sz="1400" b="1" dirty="0" smtClean="0">
                  <a:solidFill>
                    <a:srgbClr val="006600"/>
                  </a:solidFill>
                </a:rPr>
                <a:t> </a:t>
              </a:r>
              <a:r>
                <a:rPr lang="en-US" sz="1400" b="1" dirty="0" err="1" smtClean="0">
                  <a:solidFill>
                    <a:srgbClr val="006600"/>
                  </a:solidFill>
                </a:rPr>
                <a:t>văn</a:t>
              </a:r>
              <a:r>
                <a:rPr lang="en-US" sz="1400" b="1" dirty="0" smtClean="0">
                  <a:solidFill>
                    <a:srgbClr val="006600"/>
                  </a:solidFill>
                </a:rPr>
                <a:t> </a:t>
              </a:r>
              <a:r>
                <a:rPr lang="en-US" sz="1400" b="1" dirty="0" err="1" smtClean="0">
                  <a:solidFill>
                    <a:srgbClr val="006600"/>
                  </a:solidFill>
                </a:rPr>
                <a:t>phòng</a:t>
              </a:r>
              <a:r>
                <a:rPr lang="en-US" sz="1400" b="1" dirty="0" smtClean="0">
                  <a:solidFill>
                    <a:srgbClr val="006600"/>
                  </a:solidFill>
                </a:rPr>
                <a:t> </a:t>
              </a:r>
              <a:r>
                <a:rPr lang="en-US" sz="1400" b="1" dirty="0" err="1" smtClean="0">
                  <a:solidFill>
                    <a:srgbClr val="006600"/>
                  </a:solidFill>
                </a:rPr>
                <a:t>phẩm</a:t>
              </a:r>
              <a:endParaRPr lang="en-US" sz="1400" b="1" dirty="0">
                <a:solidFill>
                  <a:srgbClr val="006600"/>
                </a:solidFill>
              </a:endParaRPr>
            </a:p>
          </p:txBody>
        </p:sp>
        <p:sp>
          <p:nvSpPr>
            <p:cNvPr id="55" name="Text Box 65"/>
            <p:cNvSpPr txBox="1">
              <a:spLocks noChangeArrowheads="1"/>
            </p:cNvSpPr>
            <p:nvPr/>
          </p:nvSpPr>
          <p:spPr bwMode="gray">
            <a:xfrm>
              <a:off x="1857" y="1804"/>
              <a:ext cx="310" cy="331"/>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600" b="1" dirty="0">
                  <a:solidFill>
                    <a:srgbClr val="006600"/>
                  </a:solidFill>
                </a:rPr>
                <a:t>1</a:t>
              </a:r>
              <a:endParaRPr lang="en-US" sz="2400" b="1" dirty="0">
                <a:solidFill>
                  <a:srgbClr val="006600"/>
                </a:solidFill>
              </a:endParaRPr>
            </a:p>
          </p:txBody>
        </p:sp>
      </p:grpSp>
      <p:grpSp>
        <p:nvGrpSpPr>
          <p:cNvPr id="56" name="Group 88"/>
          <p:cNvGrpSpPr>
            <a:grpSpLocks/>
          </p:cNvGrpSpPr>
          <p:nvPr/>
        </p:nvGrpSpPr>
        <p:grpSpPr bwMode="auto">
          <a:xfrm>
            <a:off x="80349" y="3395263"/>
            <a:ext cx="5071369" cy="533376"/>
            <a:chOff x="1728" y="1680"/>
            <a:chExt cx="4795" cy="560"/>
          </a:xfrm>
          <a:noFill/>
        </p:grpSpPr>
        <p:sp>
          <p:nvSpPr>
            <p:cNvPr id="57" name="AutoShape 62"/>
            <p:cNvSpPr>
              <a:spLocks noChangeArrowheads="1"/>
            </p:cNvSpPr>
            <p:nvPr/>
          </p:nvSpPr>
          <p:spPr bwMode="gray">
            <a:xfrm>
              <a:off x="2096" y="1793"/>
              <a:ext cx="4427" cy="358"/>
            </a:xfrm>
            <a:prstGeom prst="roundRect">
              <a:avLst>
                <a:gd name="adj" fmla="val 16667"/>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58" name="AutoShape 63"/>
            <p:cNvSpPr>
              <a:spLocks noChangeArrowheads="1"/>
            </p:cNvSpPr>
            <p:nvPr/>
          </p:nvSpPr>
          <p:spPr bwMode="gray">
            <a:xfrm>
              <a:off x="1728" y="1680"/>
              <a:ext cx="586" cy="560"/>
            </a:xfrm>
            <a:prstGeom prst="diamond">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fontAlgn="base">
                <a:spcBef>
                  <a:spcPct val="0"/>
                </a:spcBef>
                <a:spcAft>
                  <a:spcPct val="0"/>
                </a:spcAft>
              </a:pPr>
              <a:endParaRPr lang="en-US" sz="1900">
                <a:solidFill>
                  <a:srgbClr val="006600"/>
                </a:solidFill>
              </a:endParaRPr>
            </a:p>
          </p:txBody>
        </p:sp>
        <p:sp>
          <p:nvSpPr>
            <p:cNvPr id="59" name="Text Box 64"/>
            <p:cNvSpPr txBox="1">
              <a:spLocks noChangeArrowheads="1"/>
            </p:cNvSpPr>
            <p:nvPr/>
          </p:nvSpPr>
          <p:spPr bwMode="gray">
            <a:xfrm>
              <a:off x="2340" y="1806"/>
              <a:ext cx="4183" cy="299"/>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1400" b="1" dirty="0" err="1">
                  <a:solidFill>
                    <a:srgbClr val="006600"/>
                  </a:solidFill>
                </a:rPr>
                <a:t>Phân</a:t>
              </a:r>
              <a:r>
                <a:rPr lang="en-US" sz="1400" b="1" dirty="0">
                  <a:solidFill>
                    <a:srgbClr val="006600"/>
                  </a:solidFill>
                </a:rPr>
                <a:t> </a:t>
              </a:r>
              <a:r>
                <a:rPr lang="en-US" sz="1400" b="1" dirty="0" err="1">
                  <a:solidFill>
                    <a:srgbClr val="006600"/>
                  </a:solidFill>
                </a:rPr>
                <a:t>phối</a:t>
              </a:r>
              <a:r>
                <a:rPr lang="en-US" sz="1400" b="1" dirty="0">
                  <a:solidFill>
                    <a:srgbClr val="006600"/>
                  </a:solidFill>
                </a:rPr>
                <a:t> </a:t>
              </a:r>
              <a:r>
                <a:rPr lang="en-US" sz="1400" b="1" dirty="0" err="1">
                  <a:solidFill>
                    <a:srgbClr val="006600"/>
                  </a:solidFill>
                </a:rPr>
                <a:t>băng</a:t>
              </a:r>
              <a:r>
                <a:rPr lang="en-US" sz="1400" b="1" dirty="0">
                  <a:solidFill>
                    <a:srgbClr val="006600"/>
                  </a:solidFill>
                </a:rPr>
                <a:t> </a:t>
              </a:r>
              <a:r>
                <a:rPr lang="en-US" sz="1400" b="1" dirty="0" err="1">
                  <a:solidFill>
                    <a:srgbClr val="006600"/>
                  </a:solidFill>
                </a:rPr>
                <a:t>dính</a:t>
              </a:r>
              <a:r>
                <a:rPr lang="en-US" sz="1400" b="1" dirty="0">
                  <a:solidFill>
                    <a:srgbClr val="006600"/>
                  </a:solidFill>
                </a:rPr>
                <a:t> </a:t>
              </a:r>
              <a:r>
                <a:rPr lang="en-US" sz="1400" b="1" dirty="0" err="1">
                  <a:solidFill>
                    <a:srgbClr val="006600"/>
                  </a:solidFill>
                </a:rPr>
                <a:t>công</a:t>
              </a:r>
              <a:r>
                <a:rPr lang="en-US" sz="1400" b="1" dirty="0">
                  <a:solidFill>
                    <a:srgbClr val="006600"/>
                  </a:solidFill>
                </a:rPr>
                <a:t> </a:t>
              </a:r>
              <a:r>
                <a:rPr lang="en-US" sz="1400" b="1" dirty="0" err="1">
                  <a:solidFill>
                    <a:srgbClr val="006600"/>
                  </a:solidFill>
                </a:rPr>
                <a:t>nghiệp</a:t>
              </a:r>
              <a:r>
                <a:rPr lang="en-US" sz="1400" b="1" dirty="0">
                  <a:solidFill>
                    <a:srgbClr val="006600"/>
                  </a:solidFill>
                </a:rPr>
                <a:t> </a:t>
              </a:r>
              <a:r>
                <a:rPr lang="en-US" sz="1400" b="1" dirty="0" err="1">
                  <a:solidFill>
                    <a:srgbClr val="006600"/>
                  </a:solidFill>
                </a:rPr>
                <a:t>chất</a:t>
              </a:r>
              <a:r>
                <a:rPr lang="en-US" sz="1400" b="1" dirty="0">
                  <a:solidFill>
                    <a:srgbClr val="006600"/>
                  </a:solidFill>
                </a:rPr>
                <a:t> </a:t>
              </a:r>
              <a:r>
                <a:rPr lang="en-US" sz="1400" b="1" dirty="0" err="1">
                  <a:solidFill>
                    <a:srgbClr val="006600"/>
                  </a:solidFill>
                </a:rPr>
                <a:t>lượng</a:t>
              </a:r>
              <a:r>
                <a:rPr lang="en-US" sz="1400" b="1" dirty="0">
                  <a:solidFill>
                    <a:srgbClr val="006600"/>
                  </a:solidFill>
                </a:rPr>
                <a:t> </a:t>
              </a:r>
              <a:r>
                <a:rPr lang="en-US" sz="1400" b="1" dirty="0" err="1">
                  <a:solidFill>
                    <a:srgbClr val="006600"/>
                  </a:solidFill>
                </a:rPr>
                <a:t>cao</a:t>
              </a:r>
              <a:endParaRPr lang="en-US" sz="1400" b="1" dirty="0">
                <a:solidFill>
                  <a:srgbClr val="006600"/>
                </a:solidFill>
              </a:endParaRPr>
            </a:p>
          </p:txBody>
        </p:sp>
        <p:sp>
          <p:nvSpPr>
            <p:cNvPr id="60" name="Text Box 65"/>
            <p:cNvSpPr txBox="1">
              <a:spLocks noChangeArrowheads="1"/>
            </p:cNvSpPr>
            <p:nvPr/>
          </p:nvSpPr>
          <p:spPr bwMode="gray">
            <a:xfrm>
              <a:off x="1902" y="1804"/>
              <a:ext cx="238" cy="331"/>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600" b="1" smtClean="0">
                  <a:solidFill>
                    <a:srgbClr val="006600"/>
                  </a:solidFill>
                </a:rPr>
                <a:t>2</a:t>
              </a:r>
              <a:endParaRPr lang="en-US" sz="2400" b="1">
                <a:solidFill>
                  <a:srgbClr val="006600"/>
                </a:solidFill>
              </a:endParaRPr>
            </a:p>
          </p:txBody>
        </p:sp>
      </p:grpSp>
      <p:grpSp>
        <p:nvGrpSpPr>
          <p:cNvPr id="61" name="Group 88"/>
          <p:cNvGrpSpPr>
            <a:grpSpLocks/>
          </p:cNvGrpSpPr>
          <p:nvPr/>
        </p:nvGrpSpPr>
        <p:grpSpPr bwMode="auto">
          <a:xfrm>
            <a:off x="179630" y="4049938"/>
            <a:ext cx="4625204" cy="533376"/>
            <a:chOff x="1774" y="1680"/>
            <a:chExt cx="3889" cy="560"/>
          </a:xfrm>
          <a:noFill/>
        </p:grpSpPr>
        <p:sp>
          <p:nvSpPr>
            <p:cNvPr id="62" name="AutoShape 62"/>
            <p:cNvSpPr>
              <a:spLocks noChangeArrowheads="1"/>
            </p:cNvSpPr>
            <p:nvPr/>
          </p:nvSpPr>
          <p:spPr bwMode="gray">
            <a:xfrm>
              <a:off x="2096" y="1793"/>
              <a:ext cx="3567" cy="358"/>
            </a:xfrm>
            <a:prstGeom prst="roundRect">
              <a:avLst>
                <a:gd name="adj" fmla="val 16667"/>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63" name="AutoShape 63"/>
            <p:cNvSpPr>
              <a:spLocks noChangeArrowheads="1"/>
            </p:cNvSpPr>
            <p:nvPr/>
          </p:nvSpPr>
          <p:spPr bwMode="gray">
            <a:xfrm>
              <a:off x="1774" y="1680"/>
              <a:ext cx="540" cy="560"/>
            </a:xfrm>
            <a:prstGeom prst="diamond">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64" name="Text Box 64"/>
            <p:cNvSpPr txBox="1">
              <a:spLocks noChangeArrowheads="1"/>
            </p:cNvSpPr>
            <p:nvPr/>
          </p:nvSpPr>
          <p:spPr bwMode="gray">
            <a:xfrm>
              <a:off x="2340" y="1806"/>
              <a:ext cx="3323" cy="299"/>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1400" b="1" dirty="0" err="1" smtClean="0">
                  <a:solidFill>
                    <a:srgbClr val="006600"/>
                  </a:solidFill>
                </a:rPr>
                <a:t>Phân</a:t>
              </a:r>
              <a:r>
                <a:rPr lang="en-US" sz="1400" b="1" dirty="0" smtClean="0">
                  <a:solidFill>
                    <a:srgbClr val="006600"/>
                  </a:solidFill>
                </a:rPr>
                <a:t> </a:t>
              </a:r>
              <a:r>
                <a:rPr lang="en-US" sz="1400" b="1" dirty="0" err="1" smtClean="0">
                  <a:solidFill>
                    <a:srgbClr val="006600"/>
                  </a:solidFill>
                </a:rPr>
                <a:t>phối</a:t>
              </a:r>
              <a:r>
                <a:rPr lang="en-US" sz="1400" b="1" dirty="0" smtClean="0">
                  <a:solidFill>
                    <a:srgbClr val="006600"/>
                  </a:solidFill>
                </a:rPr>
                <a:t>, </a:t>
              </a:r>
              <a:r>
                <a:rPr lang="en-US" sz="1400" b="1" dirty="0" err="1" smtClean="0">
                  <a:solidFill>
                    <a:srgbClr val="006600"/>
                  </a:solidFill>
                </a:rPr>
                <a:t>cho</a:t>
              </a:r>
              <a:r>
                <a:rPr lang="en-US" sz="1400" b="1" dirty="0" smtClean="0">
                  <a:solidFill>
                    <a:srgbClr val="006600"/>
                  </a:solidFill>
                </a:rPr>
                <a:t> </a:t>
              </a:r>
              <a:r>
                <a:rPr lang="en-US" sz="1400" b="1" dirty="0" err="1" smtClean="0">
                  <a:solidFill>
                    <a:srgbClr val="006600"/>
                  </a:solidFill>
                </a:rPr>
                <a:t>thuê</a:t>
              </a:r>
              <a:r>
                <a:rPr lang="en-US" sz="1400" b="1" dirty="0" smtClean="0">
                  <a:solidFill>
                    <a:srgbClr val="006600"/>
                  </a:solidFill>
                </a:rPr>
                <a:t> </a:t>
              </a:r>
              <a:r>
                <a:rPr lang="en-US" sz="1400" b="1" dirty="0" err="1" smtClean="0">
                  <a:solidFill>
                    <a:srgbClr val="006600"/>
                  </a:solidFill>
                </a:rPr>
                <a:t>thiết</a:t>
              </a:r>
              <a:r>
                <a:rPr lang="en-US" sz="1400" b="1" dirty="0" smtClean="0">
                  <a:solidFill>
                    <a:srgbClr val="006600"/>
                  </a:solidFill>
                </a:rPr>
                <a:t> </a:t>
              </a:r>
              <a:r>
                <a:rPr lang="en-US" sz="1400" b="1" dirty="0" err="1" smtClean="0">
                  <a:solidFill>
                    <a:srgbClr val="006600"/>
                  </a:solidFill>
                </a:rPr>
                <a:t>bị</a:t>
              </a:r>
              <a:r>
                <a:rPr lang="en-US" sz="1400" b="1" dirty="0" smtClean="0">
                  <a:solidFill>
                    <a:srgbClr val="006600"/>
                  </a:solidFill>
                </a:rPr>
                <a:t> </a:t>
              </a:r>
              <a:r>
                <a:rPr lang="en-US" sz="1400" b="1" dirty="0" err="1" smtClean="0">
                  <a:solidFill>
                    <a:srgbClr val="006600"/>
                  </a:solidFill>
                </a:rPr>
                <a:t>máy</a:t>
              </a:r>
              <a:r>
                <a:rPr lang="en-US" sz="1400" b="1" dirty="0" smtClean="0">
                  <a:solidFill>
                    <a:srgbClr val="006600"/>
                  </a:solidFill>
                </a:rPr>
                <a:t> </a:t>
              </a:r>
              <a:r>
                <a:rPr lang="en-US" sz="1400" b="1" dirty="0" err="1" smtClean="0">
                  <a:solidFill>
                    <a:srgbClr val="006600"/>
                  </a:solidFill>
                </a:rPr>
                <a:t>văn</a:t>
              </a:r>
              <a:r>
                <a:rPr lang="en-US" sz="1400" b="1" dirty="0" smtClean="0">
                  <a:solidFill>
                    <a:srgbClr val="006600"/>
                  </a:solidFill>
                </a:rPr>
                <a:t> </a:t>
              </a:r>
              <a:r>
                <a:rPr lang="en-US" sz="1400" b="1" dirty="0" err="1" smtClean="0">
                  <a:solidFill>
                    <a:srgbClr val="006600"/>
                  </a:solidFill>
                </a:rPr>
                <a:t>phòng</a:t>
              </a:r>
              <a:endParaRPr lang="en-US" sz="1400" b="1" dirty="0">
                <a:solidFill>
                  <a:srgbClr val="006600"/>
                </a:solidFill>
              </a:endParaRPr>
            </a:p>
          </p:txBody>
        </p:sp>
        <p:sp>
          <p:nvSpPr>
            <p:cNvPr id="65" name="Text Box 65"/>
            <p:cNvSpPr txBox="1">
              <a:spLocks noChangeArrowheads="1"/>
            </p:cNvSpPr>
            <p:nvPr/>
          </p:nvSpPr>
          <p:spPr bwMode="gray">
            <a:xfrm>
              <a:off x="1915" y="1804"/>
              <a:ext cx="212" cy="331"/>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600" b="1" smtClean="0">
                  <a:solidFill>
                    <a:srgbClr val="006600"/>
                  </a:solidFill>
                </a:rPr>
                <a:t>3</a:t>
              </a:r>
              <a:endParaRPr lang="en-US" sz="2400" b="1">
                <a:solidFill>
                  <a:srgbClr val="006600"/>
                </a:solidFill>
              </a:endParaRPr>
            </a:p>
          </p:txBody>
        </p:sp>
      </p:grpSp>
      <p:grpSp>
        <p:nvGrpSpPr>
          <p:cNvPr id="66" name="Group 88"/>
          <p:cNvGrpSpPr>
            <a:grpSpLocks/>
          </p:cNvGrpSpPr>
          <p:nvPr/>
        </p:nvGrpSpPr>
        <p:grpSpPr bwMode="auto">
          <a:xfrm>
            <a:off x="1066131" y="5126819"/>
            <a:ext cx="4085587" cy="560998"/>
            <a:chOff x="1752" y="1680"/>
            <a:chExt cx="3624" cy="589"/>
          </a:xfrm>
          <a:noFill/>
        </p:grpSpPr>
        <p:sp>
          <p:nvSpPr>
            <p:cNvPr id="67" name="AutoShape 62"/>
            <p:cNvSpPr>
              <a:spLocks noChangeArrowheads="1"/>
            </p:cNvSpPr>
            <p:nvPr/>
          </p:nvSpPr>
          <p:spPr bwMode="gray">
            <a:xfrm>
              <a:off x="2096" y="1793"/>
              <a:ext cx="3280" cy="358"/>
            </a:xfrm>
            <a:prstGeom prst="roundRect">
              <a:avLst>
                <a:gd name="adj" fmla="val 16667"/>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68" name="AutoShape 63"/>
            <p:cNvSpPr>
              <a:spLocks noChangeArrowheads="1"/>
            </p:cNvSpPr>
            <p:nvPr/>
          </p:nvSpPr>
          <p:spPr bwMode="gray">
            <a:xfrm>
              <a:off x="1752" y="1680"/>
              <a:ext cx="562" cy="589"/>
            </a:xfrm>
            <a:prstGeom prst="diamond">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69" name="Text Box 64"/>
            <p:cNvSpPr txBox="1">
              <a:spLocks noChangeArrowheads="1"/>
            </p:cNvSpPr>
            <p:nvPr/>
          </p:nvSpPr>
          <p:spPr bwMode="gray">
            <a:xfrm>
              <a:off x="2351" y="1792"/>
              <a:ext cx="2972" cy="299"/>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1400" b="1" dirty="0" err="1" smtClean="0">
                  <a:solidFill>
                    <a:srgbClr val="006600"/>
                  </a:solidFill>
                </a:rPr>
                <a:t>Chuyên</a:t>
              </a:r>
              <a:r>
                <a:rPr lang="en-US" sz="1400" b="1" dirty="0" smtClean="0">
                  <a:solidFill>
                    <a:srgbClr val="006600"/>
                  </a:solidFill>
                </a:rPr>
                <a:t> in </a:t>
              </a:r>
              <a:r>
                <a:rPr lang="en-US" sz="1400" b="1" dirty="0" err="1" smtClean="0">
                  <a:solidFill>
                    <a:srgbClr val="006600"/>
                  </a:solidFill>
                </a:rPr>
                <a:t>ấn</a:t>
              </a:r>
              <a:r>
                <a:rPr lang="en-US" sz="1400" b="1" dirty="0" smtClean="0">
                  <a:solidFill>
                    <a:srgbClr val="006600"/>
                  </a:solidFill>
                </a:rPr>
                <a:t> </a:t>
              </a:r>
              <a:r>
                <a:rPr lang="en-US" sz="1400" b="1" dirty="0" err="1" smtClean="0">
                  <a:solidFill>
                    <a:srgbClr val="006600"/>
                  </a:solidFill>
                </a:rPr>
                <a:t>văn</a:t>
              </a:r>
              <a:r>
                <a:rPr lang="en-US" sz="1400" b="1" dirty="0" smtClean="0">
                  <a:solidFill>
                    <a:srgbClr val="006600"/>
                  </a:solidFill>
                </a:rPr>
                <a:t> </a:t>
              </a:r>
              <a:r>
                <a:rPr lang="en-US" sz="1400" b="1" dirty="0" err="1" smtClean="0">
                  <a:solidFill>
                    <a:srgbClr val="006600"/>
                  </a:solidFill>
                </a:rPr>
                <a:t>phòng</a:t>
              </a:r>
              <a:r>
                <a:rPr lang="en-US" sz="1400" b="1" dirty="0" smtClean="0">
                  <a:solidFill>
                    <a:srgbClr val="006600"/>
                  </a:solidFill>
                </a:rPr>
                <a:t> </a:t>
              </a:r>
              <a:r>
                <a:rPr lang="en-US" sz="1400" b="1" dirty="0" err="1" smtClean="0">
                  <a:solidFill>
                    <a:srgbClr val="006600"/>
                  </a:solidFill>
                </a:rPr>
                <a:t>số</a:t>
              </a:r>
              <a:r>
                <a:rPr lang="en-US" sz="1400" b="1" dirty="0" smtClean="0">
                  <a:solidFill>
                    <a:srgbClr val="006600"/>
                  </a:solidFill>
                </a:rPr>
                <a:t> </a:t>
              </a:r>
              <a:r>
                <a:rPr lang="en-US" sz="1400" b="1" dirty="0" err="1" smtClean="0">
                  <a:solidFill>
                    <a:srgbClr val="006600"/>
                  </a:solidFill>
                </a:rPr>
                <a:t>lượng</a:t>
              </a:r>
              <a:r>
                <a:rPr lang="en-US" sz="1400" b="1" dirty="0" smtClean="0">
                  <a:solidFill>
                    <a:srgbClr val="006600"/>
                  </a:solidFill>
                </a:rPr>
                <a:t> </a:t>
              </a:r>
              <a:r>
                <a:rPr lang="en-US" sz="1400" b="1" dirty="0" err="1" smtClean="0">
                  <a:solidFill>
                    <a:srgbClr val="006600"/>
                  </a:solidFill>
                </a:rPr>
                <a:t>lớn</a:t>
              </a:r>
              <a:endParaRPr lang="en-US" sz="1400" b="1" dirty="0">
                <a:solidFill>
                  <a:srgbClr val="006600"/>
                </a:solidFill>
              </a:endParaRPr>
            </a:p>
          </p:txBody>
        </p:sp>
        <p:sp>
          <p:nvSpPr>
            <p:cNvPr id="70" name="Text Box 65"/>
            <p:cNvSpPr txBox="1">
              <a:spLocks noChangeArrowheads="1"/>
            </p:cNvSpPr>
            <p:nvPr/>
          </p:nvSpPr>
          <p:spPr bwMode="gray">
            <a:xfrm>
              <a:off x="1910" y="1804"/>
              <a:ext cx="224" cy="331"/>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600" b="1" dirty="0">
                  <a:solidFill>
                    <a:srgbClr val="006600"/>
                  </a:solidFill>
                </a:rPr>
                <a:t>5</a:t>
              </a:r>
              <a:endParaRPr lang="en-US" sz="2400" b="1" dirty="0">
                <a:solidFill>
                  <a:srgbClr val="006600"/>
                </a:solidFill>
              </a:endParaRPr>
            </a:p>
          </p:txBody>
        </p:sp>
      </p:grpSp>
      <p:grpSp>
        <p:nvGrpSpPr>
          <p:cNvPr id="71" name="Group 88"/>
          <p:cNvGrpSpPr>
            <a:grpSpLocks/>
          </p:cNvGrpSpPr>
          <p:nvPr/>
        </p:nvGrpSpPr>
        <p:grpSpPr bwMode="auto">
          <a:xfrm>
            <a:off x="660736" y="4588702"/>
            <a:ext cx="4943682" cy="533376"/>
            <a:chOff x="1774" y="1680"/>
            <a:chExt cx="4272" cy="560"/>
          </a:xfrm>
          <a:noFill/>
        </p:grpSpPr>
        <p:sp>
          <p:nvSpPr>
            <p:cNvPr id="72" name="AutoShape 62"/>
            <p:cNvSpPr>
              <a:spLocks noChangeArrowheads="1"/>
            </p:cNvSpPr>
            <p:nvPr/>
          </p:nvSpPr>
          <p:spPr bwMode="gray">
            <a:xfrm>
              <a:off x="2223" y="1788"/>
              <a:ext cx="3823" cy="376"/>
            </a:xfrm>
            <a:prstGeom prst="roundRect">
              <a:avLst>
                <a:gd name="adj" fmla="val 16667"/>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73" name="AutoShape 63"/>
            <p:cNvSpPr>
              <a:spLocks noChangeArrowheads="1"/>
            </p:cNvSpPr>
            <p:nvPr/>
          </p:nvSpPr>
          <p:spPr bwMode="gray">
            <a:xfrm>
              <a:off x="1774" y="1680"/>
              <a:ext cx="540" cy="560"/>
            </a:xfrm>
            <a:prstGeom prst="diamond">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74" name="Text Box 64"/>
            <p:cNvSpPr txBox="1">
              <a:spLocks noChangeArrowheads="1"/>
            </p:cNvSpPr>
            <p:nvPr/>
          </p:nvSpPr>
          <p:spPr bwMode="gray">
            <a:xfrm>
              <a:off x="2375" y="1809"/>
              <a:ext cx="3556" cy="299"/>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1400" b="1" dirty="0" err="1" smtClean="0">
                  <a:solidFill>
                    <a:srgbClr val="006600"/>
                  </a:solidFill>
                </a:rPr>
                <a:t>Sửa</a:t>
              </a:r>
              <a:r>
                <a:rPr lang="en-US" sz="1400" b="1" dirty="0" smtClean="0">
                  <a:solidFill>
                    <a:srgbClr val="006600"/>
                  </a:solidFill>
                </a:rPr>
                <a:t> </a:t>
              </a:r>
              <a:r>
                <a:rPr lang="en-US" sz="1400" b="1" dirty="0" err="1" smtClean="0">
                  <a:solidFill>
                    <a:srgbClr val="006600"/>
                  </a:solidFill>
                </a:rPr>
                <a:t>chữa</a:t>
              </a:r>
              <a:r>
                <a:rPr lang="en-US" sz="1400" b="1" dirty="0" smtClean="0">
                  <a:solidFill>
                    <a:srgbClr val="006600"/>
                  </a:solidFill>
                </a:rPr>
                <a:t>, </a:t>
              </a:r>
              <a:r>
                <a:rPr lang="en-US" sz="1400" b="1" dirty="0" err="1" smtClean="0">
                  <a:solidFill>
                    <a:srgbClr val="006600"/>
                  </a:solidFill>
                </a:rPr>
                <a:t>bảo</a:t>
              </a:r>
              <a:r>
                <a:rPr lang="en-US" sz="1400" b="1" dirty="0" smtClean="0">
                  <a:solidFill>
                    <a:srgbClr val="006600"/>
                  </a:solidFill>
                </a:rPr>
                <a:t> </a:t>
              </a:r>
              <a:r>
                <a:rPr lang="en-US" sz="1400" b="1" dirty="0" err="1" smtClean="0">
                  <a:solidFill>
                    <a:srgbClr val="006600"/>
                  </a:solidFill>
                </a:rPr>
                <a:t>dưỡng</a:t>
              </a:r>
              <a:r>
                <a:rPr lang="en-US" sz="1400" b="1" dirty="0" smtClean="0">
                  <a:solidFill>
                    <a:srgbClr val="006600"/>
                  </a:solidFill>
                </a:rPr>
                <a:t>, </a:t>
              </a:r>
              <a:r>
                <a:rPr lang="en-US" sz="1400" b="1" dirty="0" err="1" smtClean="0">
                  <a:solidFill>
                    <a:srgbClr val="006600"/>
                  </a:solidFill>
                </a:rPr>
                <a:t>bảo</a:t>
              </a:r>
              <a:r>
                <a:rPr lang="en-US" sz="1400" b="1" dirty="0" smtClean="0">
                  <a:solidFill>
                    <a:srgbClr val="006600"/>
                  </a:solidFill>
                </a:rPr>
                <a:t> </a:t>
              </a:r>
              <a:r>
                <a:rPr lang="en-US" sz="1400" b="1" dirty="0" err="1" smtClean="0">
                  <a:solidFill>
                    <a:srgbClr val="006600"/>
                  </a:solidFill>
                </a:rPr>
                <a:t>trì</a:t>
              </a:r>
              <a:r>
                <a:rPr lang="en-US" sz="1400" b="1" dirty="0" smtClean="0">
                  <a:solidFill>
                    <a:srgbClr val="006600"/>
                  </a:solidFill>
                </a:rPr>
                <a:t> </a:t>
              </a:r>
              <a:r>
                <a:rPr lang="en-US" sz="1400" b="1" dirty="0" err="1" smtClean="0">
                  <a:solidFill>
                    <a:srgbClr val="006600"/>
                  </a:solidFill>
                </a:rPr>
                <a:t>máy</a:t>
              </a:r>
              <a:r>
                <a:rPr lang="en-US" sz="1400" b="1" dirty="0" smtClean="0">
                  <a:solidFill>
                    <a:srgbClr val="006600"/>
                  </a:solidFill>
                </a:rPr>
                <a:t> </a:t>
              </a:r>
              <a:r>
                <a:rPr lang="en-US" sz="1400" b="1" dirty="0" err="1" smtClean="0">
                  <a:solidFill>
                    <a:srgbClr val="006600"/>
                  </a:solidFill>
                </a:rPr>
                <a:t>văn</a:t>
              </a:r>
              <a:r>
                <a:rPr lang="en-US" sz="1400" b="1" dirty="0" smtClean="0">
                  <a:solidFill>
                    <a:srgbClr val="006600"/>
                  </a:solidFill>
                </a:rPr>
                <a:t> </a:t>
              </a:r>
              <a:r>
                <a:rPr lang="en-US" sz="1400" b="1" dirty="0" err="1" smtClean="0">
                  <a:solidFill>
                    <a:srgbClr val="006600"/>
                  </a:solidFill>
                </a:rPr>
                <a:t>phòng</a:t>
              </a:r>
              <a:endParaRPr lang="en-US" sz="1400" b="1" dirty="0">
                <a:solidFill>
                  <a:srgbClr val="006600"/>
                </a:solidFill>
              </a:endParaRPr>
            </a:p>
          </p:txBody>
        </p:sp>
        <p:sp>
          <p:nvSpPr>
            <p:cNvPr id="75" name="Text Box 65"/>
            <p:cNvSpPr txBox="1">
              <a:spLocks noChangeArrowheads="1"/>
            </p:cNvSpPr>
            <p:nvPr/>
          </p:nvSpPr>
          <p:spPr bwMode="gray">
            <a:xfrm>
              <a:off x="1912" y="1804"/>
              <a:ext cx="218" cy="331"/>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600" b="1" dirty="0">
                  <a:solidFill>
                    <a:srgbClr val="006600"/>
                  </a:solidFill>
                </a:rPr>
                <a:t>4</a:t>
              </a:r>
              <a:endParaRPr lang="en-US" sz="2400" b="1" dirty="0">
                <a:solidFill>
                  <a:srgbClr val="006600"/>
                </a:solidFill>
              </a:endParaRPr>
            </a:p>
          </p:txBody>
        </p:sp>
      </p:grpSp>
      <p:pic>
        <p:nvPicPr>
          <p:cNvPr id="2" name="Picture 1"/>
          <p:cNvPicPr>
            <a:picLocks noChangeAspect="1"/>
          </p:cNvPicPr>
          <p:nvPr/>
        </p:nvPicPr>
        <p:blipFill rotWithShape="1">
          <a:blip r:embed="rId15"/>
          <a:srcRect t="22397" b="14550"/>
          <a:stretch/>
        </p:blipFill>
        <p:spPr>
          <a:xfrm>
            <a:off x="7351455" y="5859985"/>
            <a:ext cx="1438275" cy="936104"/>
          </a:xfrm>
          <a:prstGeom prst="rect">
            <a:avLst/>
          </a:prstGeom>
        </p:spPr>
      </p:pic>
      <p:grpSp>
        <p:nvGrpSpPr>
          <p:cNvPr id="46" name="Group 88"/>
          <p:cNvGrpSpPr>
            <a:grpSpLocks/>
          </p:cNvGrpSpPr>
          <p:nvPr/>
        </p:nvGrpSpPr>
        <p:grpSpPr bwMode="auto">
          <a:xfrm>
            <a:off x="1699713" y="5700395"/>
            <a:ext cx="2655841" cy="533376"/>
            <a:chOff x="1774" y="1680"/>
            <a:chExt cx="2295" cy="560"/>
          </a:xfrm>
          <a:noFill/>
        </p:grpSpPr>
        <p:sp>
          <p:nvSpPr>
            <p:cNvPr id="47" name="AutoShape 62"/>
            <p:cNvSpPr>
              <a:spLocks noChangeArrowheads="1"/>
            </p:cNvSpPr>
            <p:nvPr/>
          </p:nvSpPr>
          <p:spPr bwMode="gray">
            <a:xfrm>
              <a:off x="2223" y="1788"/>
              <a:ext cx="1846" cy="376"/>
            </a:xfrm>
            <a:prstGeom prst="roundRect">
              <a:avLst>
                <a:gd name="adj" fmla="val 16667"/>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48" name="AutoShape 63"/>
            <p:cNvSpPr>
              <a:spLocks noChangeArrowheads="1"/>
            </p:cNvSpPr>
            <p:nvPr/>
          </p:nvSpPr>
          <p:spPr bwMode="gray">
            <a:xfrm>
              <a:off x="1774" y="1680"/>
              <a:ext cx="540" cy="560"/>
            </a:xfrm>
            <a:prstGeom prst="diamond">
              <a:avLst/>
            </a:prstGeom>
            <a:ln>
              <a:no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fontAlgn="base">
                <a:spcBef>
                  <a:spcPct val="0"/>
                </a:spcBef>
                <a:spcAft>
                  <a:spcPct val="0"/>
                </a:spcAft>
              </a:pPr>
              <a:endParaRPr lang="en-US" sz="1900">
                <a:solidFill>
                  <a:srgbClr val="006600"/>
                </a:solidFill>
              </a:endParaRPr>
            </a:p>
          </p:txBody>
        </p:sp>
        <p:sp>
          <p:nvSpPr>
            <p:cNvPr id="49" name="Text Box 64"/>
            <p:cNvSpPr txBox="1">
              <a:spLocks noChangeArrowheads="1"/>
            </p:cNvSpPr>
            <p:nvPr/>
          </p:nvSpPr>
          <p:spPr bwMode="gray">
            <a:xfrm>
              <a:off x="2375" y="1809"/>
              <a:ext cx="1570" cy="299"/>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squar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1400" b="1" dirty="0" err="1" smtClean="0">
                  <a:solidFill>
                    <a:srgbClr val="006600"/>
                  </a:solidFill>
                </a:rPr>
                <a:t>Nội</a:t>
              </a:r>
              <a:r>
                <a:rPr lang="en-US" sz="1400" b="1" dirty="0" smtClean="0">
                  <a:solidFill>
                    <a:srgbClr val="006600"/>
                  </a:solidFill>
                </a:rPr>
                <a:t> </a:t>
              </a:r>
              <a:r>
                <a:rPr lang="en-US" sz="1400" b="1" dirty="0" err="1" smtClean="0">
                  <a:solidFill>
                    <a:srgbClr val="006600"/>
                  </a:solidFill>
                </a:rPr>
                <a:t>thất</a:t>
              </a:r>
              <a:r>
                <a:rPr lang="en-US" sz="1400" b="1" dirty="0" smtClean="0">
                  <a:solidFill>
                    <a:srgbClr val="006600"/>
                  </a:solidFill>
                </a:rPr>
                <a:t> </a:t>
              </a:r>
              <a:r>
                <a:rPr lang="en-US" sz="1400" b="1" dirty="0" err="1" smtClean="0">
                  <a:solidFill>
                    <a:srgbClr val="006600"/>
                  </a:solidFill>
                </a:rPr>
                <a:t>văn</a:t>
              </a:r>
              <a:r>
                <a:rPr lang="en-US" sz="1400" b="1" dirty="0" smtClean="0">
                  <a:solidFill>
                    <a:srgbClr val="006600"/>
                  </a:solidFill>
                </a:rPr>
                <a:t> </a:t>
              </a:r>
              <a:r>
                <a:rPr lang="en-US" sz="1400" b="1" dirty="0" err="1" smtClean="0">
                  <a:solidFill>
                    <a:srgbClr val="006600"/>
                  </a:solidFill>
                </a:rPr>
                <a:t>phòng</a:t>
              </a:r>
              <a:endParaRPr lang="en-US" sz="1400" b="1" dirty="0">
                <a:solidFill>
                  <a:srgbClr val="006600"/>
                </a:solidFill>
              </a:endParaRPr>
            </a:p>
          </p:txBody>
        </p:sp>
        <p:sp>
          <p:nvSpPr>
            <p:cNvPr id="50" name="Text Box 65"/>
            <p:cNvSpPr txBox="1">
              <a:spLocks noChangeArrowheads="1"/>
            </p:cNvSpPr>
            <p:nvPr/>
          </p:nvSpPr>
          <p:spPr bwMode="gray">
            <a:xfrm>
              <a:off x="1912" y="1804"/>
              <a:ext cx="218" cy="331"/>
            </a:xfrm>
            <a:prstGeom prst="rect">
              <a:avLst/>
            </a:prstGeom>
            <a:ln>
              <a:noFill/>
            </a:ln>
            <a:extLst/>
          </p:spPr>
          <p:style>
            <a:lnRef idx="1">
              <a:schemeClr val="accent3"/>
            </a:lnRef>
            <a:fillRef idx="2">
              <a:schemeClr val="accent3"/>
            </a:fillRef>
            <a:effectRef idx="1">
              <a:schemeClr val="accent3"/>
            </a:effectRef>
            <a:fontRef idx="minor">
              <a:schemeClr val="dk1"/>
            </a:fontRef>
          </p:style>
          <p:txBody>
            <a:bodyPr wrap="none" lIns="68415" tIns="34208" rIns="68415" bIns="34208">
              <a:spAutoFit/>
            </a:bodyPr>
            <a:lstStyle>
              <a:lvl1pPr defTabSz="684213">
                <a:defRPr>
                  <a:solidFill>
                    <a:schemeClr val="tx1"/>
                  </a:solidFill>
                  <a:latin typeface="Arial" charset="0"/>
                </a:defRPr>
              </a:lvl1pPr>
              <a:lvl2pPr marL="341313" defTabSz="684213">
                <a:defRPr>
                  <a:solidFill>
                    <a:schemeClr val="tx1"/>
                  </a:solidFill>
                  <a:latin typeface="Arial" charset="0"/>
                </a:defRPr>
              </a:lvl2pPr>
              <a:lvl3pPr marL="684213" defTabSz="684213">
                <a:defRPr>
                  <a:solidFill>
                    <a:schemeClr val="tx1"/>
                  </a:solidFill>
                  <a:latin typeface="Arial" charset="0"/>
                </a:defRPr>
              </a:lvl3pPr>
              <a:lvl4pPr marL="1025525" defTabSz="684213">
                <a:defRPr>
                  <a:solidFill>
                    <a:schemeClr val="tx1"/>
                  </a:solidFill>
                  <a:latin typeface="Arial" charset="0"/>
                </a:defRPr>
              </a:lvl4pPr>
              <a:lvl5pPr marL="1368425" defTabSz="684213">
                <a:defRPr>
                  <a:solidFill>
                    <a:schemeClr val="tx1"/>
                  </a:solidFill>
                  <a:latin typeface="Arial" charset="0"/>
                </a:defRPr>
              </a:lvl5pPr>
              <a:lvl6pPr marL="1825625" defTabSz="684213" fontAlgn="base">
                <a:spcBef>
                  <a:spcPct val="0"/>
                </a:spcBef>
                <a:spcAft>
                  <a:spcPct val="0"/>
                </a:spcAft>
                <a:defRPr>
                  <a:solidFill>
                    <a:schemeClr val="tx1"/>
                  </a:solidFill>
                  <a:latin typeface="Arial" charset="0"/>
                </a:defRPr>
              </a:lvl6pPr>
              <a:lvl7pPr marL="2282825" defTabSz="684213" fontAlgn="base">
                <a:spcBef>
                  <a:spcPct val="0"/>
                </a:spcBef>
                <a:spcAft>
                  <a:spcPct val="0"/>
                </a:spcAft>
                <a:defRPr>
                  <a:solidFill>
                    <a:schemeClr val="tx1"/>
                  </a:solidFill>
                  <a:latin typeface="Arial" charset="0"/>
                </a:defRPr>
              </a:lvl7pPr>
              <a:lvl8pPr marL="2740025" defTabSz="684213" fontAlgn="base">
                <a:spcBef>
                  <a:spcPct val="0"/>
                </a:spcBef>
                <a:spcAft>
                  <a:spcPct val="0"/>
                </a:spcAft>
                <a:defRPr>
                  <a:solidFill>
                    <a:schemeClr val="tx1"/>
                  </a:solidFill>
                  <a:latin typeface="Arial" charset="0"/>
                </a:defRPr>
              </a:lvl8pPr>
              <a:lvl9pPr marL="3197225" defTabSz="684213" fontAlgn="base">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r>
                <a:rPr lang="en-US" sz="1600" b="1" dirty="0" smtClean="0">
                  <a:solidFill>
                    <a:srgbClr val="006600"/>
                  </a:solidFill>
                </a:rPr>
                <a:t>6</a:t>
              </a:r>
              <a:endParaRPr lang="en-US" sz="1600" b="1" dirty="0">
                <a:solidFill>
                  <a:srgbClr val="006600"/>
                </a:solidFill>
              </a:endParaRPr>
            </a:p>
          </p:txBody>
        </p:sp>
      </p:grpSp>
    </p:spTree>
    <p:extLst>
      <p:ext uri="{BB962C8B-B14F-4D97-AF65-F5344CB8AC3E}">
        <p14:creationId xmlns:p14="http://schemas.microsoft.com/office/powerpoint/2010/main" val="2565632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7"/>
          <p:cNvSpPr txBox="1">
            <a:spLocks noGrp="1" noChangeArrowheads="1"/>
          </p:cNvSpPr>
          <p:nvPr>
            <p:ph type="title"/>
          </p:nvPr>
        </p:nvSpPr>
        <p:spPr bwMode="auto">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III. THẾ MẠNH – SỰ KHÁC BIỆT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4966" y="1970146"/>
            <a:ext cx="3814628" cy="4525963"/>
          </a:xfrm>
          <a:prstGeom prst="rect">
            <a:avLst/>
          </a:prstGeom>
        </p:spPr>
      </p:pic>
      <p:sp>
        <p:nvSpPr>
          <p:cNvPr id="6" name="TextBox 5"/>
          <p:cNvSpPr txBox="1"/>
          <p:nvPr/>
        </p:nvSpPr>
        <p:spPr>
          <a:xfrm>
            <a:off x="8443664" y="6372999"/>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7</a:t>
            </a:r>
            <a:endParaRPr lang="vi-VN" sz="1000" b="1" dirty="0">
              <a:latin typeface="Arial" pitchFamily="34" charset="0"/>
              <a:cs typeface="Arial" pitchFamily="34" charset="0"/>
            </a:endParaRPr>
          </a:p>
        </p:txBody>
      </p:sp>
      <p:graphicFrame>
        <p:nvGraphicFramePr>
          <p:cNvPr id="8" name="Diagram 7"/>
          <p:cNvGraphicFramePr/>
          <p:nvPr>
            <p:extLst>
              <p:ext uri="{D42A27DB-BD31-4B8C-83A1-F6EECF244321}">
                <p14:modId xmlns:p14="http://schemas.microsoft.com/office/powerpoint/2010/main" val="3576506530"/>
              </p:ext>
            </p:extLst>
          </p:nvPr>
        </p:nvGraphicFramePr>
        <p:xfrm>
          <a:off x="448409" y="1879601"/>
          <a:ext cx="55446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 Same Side Corner Rectangle 9"/>
          <p:cNvSpPr/>
          <p:nvPr/>
        </p:nvSpPr>
        <p:spPr>
          <a:xfrm rot="16200000" flipH="1">
            <a:off x="722857" y="1087928"/>
            <a:ext cx="301401" cy="499673"/>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mtClean="0"/>
              <a:t>3.6</a:t>
            </a:r>
            <a:endParaRPr lang="en-US" dirty="0"/>
          </a:p>
        </p:txBody>
      </p:sp>
      <p:sp>
        <p:nvSpPr>
          <p:cNvPr id="11" name="Round Same Side Corner Rectangle 10"/>
          <p:cNvSpPr/>
          <p:nvPr/>
        </p:nvSpPr>
        <p:spPr>
          <a:xfrm rot="5400000">
            <a:off x="3953246" y="-1650568"/>
            <a:ext cx="301401" cy="5976666"/>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err="1" smtClean="0">
                <a:latin typeface="Arial" pitchFamily="34" charset="0"/>
                <a:cs typeface="Arial" pitchFamily="34" charset="0"/>
              </a:rPr>
              <a:t>Quy</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trình</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làm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việc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chuyên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nghiệp</a:t>
            </a:r>
            <a:r>
              <a:rPr lang="en-US" sz="1600" b="1" dirty="0" smtClean="0">
                <a:latin typeface="Arial" pitchFamily="34" charset="0"/>
                <a:cs typeface="Arial" pitchFamily="34" charset="0"/>
              </a:rPr>
              <a:t> – </a:t>
            </a:r>
            <a:r>
              <a:rPr lang="en-US" sz="1600" b="1" dirty="0" err="1" smtClean="0">
                <a:latin typeface="Arial" pitchFamily="34" charset="0"/>
                <a:cs typeface="Arial" pitchFamily="34" charset="0"/>
              </a:rPr>
              <a:t>nhân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viên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tay</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nghề</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cao</a:t>
            </a:r>
            <a:endParaRPr lang="vi-VN" sz="1600" b="1" dirty="0">
              <a:latin typeface="Arial" pitchFamily="34" charset="0"/>
              <a:cs typeface="Arial" pitchFamily="34" charset="0"/>
            </a:endParaRPr>
          </a:p>
        </p:txBody>
      </p:sp>
      <p:sp>
        <p:nvSpPr>
          <p:cNvPr id="13" name="TextBox 12"/>
          <p:cNvSpPr txBox="1"/>
          <p:nvPr/>
        </p:nvSpPr>
        <p:spPr>
          <a:xfrm>
            <a:off x="7308305" y="3258456"/>
            <a:ext cx="1516359" cy="307777"/>
          </a:xfrm>
          <a:prstGeom prst="rect">
            <a:avLst/>
          </a:prstGeom>
          <a:solidFill>
            <a:schemeClr val="tx2">
              <a:lumMod val="40000"/>
              <a:lumOff val="60000"/>
            </a:schemeClr>
          </a:solidFill>
        </p:spPr>
        <p:txBody>
          <a:bodyPr wrap="square" rtlCol="0">
            <a:spAutoFit/>
          </a:bodyPr>
          <a:lstStyle/>
          <a:p>
            <a:r>
              <a:rPr lang="en-US" sz="1400" dirty="0" err="1" smtClean="0"/>
              <a:t>Trong</a:t>
            </a:r>
            <a:r>
              <a:rPr lang="en-US" sz="1400" dirty="0" smtClean="0"/>
              <a:t> </a:t>
            </a:r>
            <a:r>
              <a:rPr lang="en-US" sz="1400" dirty="0" err="1" smtClean="0"/>
              <a:t>vòng</a:t>
            </a:r>
            <a:r>
              <a:rPr lang="en-US" sz="1400" dirty="0" smtClean="0"/>
              <a:t> 02h</a:t>
            </a:r>
            <a:endParaRPr lang="en-US" sz="1400" dirty="0"/>
          </a:p>
        </p:txBody>
      </p:sp>
      <p:sp>
        <p:nvSpPr>
          <p:cNvPr id="14" name="TextBox 13"/>
          <p:cNvSpPr txBox="1"/>
          <p:nvPr/>
        </p:nvSpPr>
        <p:spPr>
          <a:xfrm>
            <a:off x="6948264" y="4854542"/>
            <a:ext cx="2051329" cy="600164"/>
          </a:xfrm>
          <a:prstGeom prst="rect">
            <a:avLst/>
          </a:prstGeom>
          <a:solidFill>
            <a:schemeClr val="tx2">
              <a:lumMod val="40000"/>
              <a:lumOff val="60000"/>
            </a:schemeClr>
          </a:solidFill>
        </p:spPr>
        <p:txBody>
          <a:bodyPr wrap="square" rtlCol="0">
            <a:spAutoFit/>
          </a:bodyPr>
          <a:lstStyle/>
          <a:p>
            <a:r>
              <a:rPr lang="en-US" sz="1100" dirty="0" err="1" smtClean="0"/>
              <a:t>Nội</a:t>
            </a:r>
            <a:r>
              <a:rPr lang="en-US" sz="1100" dirty="0" smtClean="0"/>
              <a:t> </a:t>
            </a:r>
            <a:r>
              <a:rPr lang="en-US" sz="1100" dirty="0" err="1" smtClean="0"/>
              <a:t>tỉnh</a:t>
            </a:r>
            <a:r>
              <a:rPr lang="en-US" sz="1100" dirty="0" smtClean="0"/>
              <a:t>: </a:t>
            </a:r>
            <a:r>
              <a:rPr lang="en-US" sz="1100" dirty="0" err="1" smtClean="0"/>
              <a:t>trong</a:t>
            </a:r>
            <a:r>
              <a:rPr lang="en-US" sz="1100" dirty="0" smtClean="0"/>
              <a:t> </a:t>
            </a:r>
            <a:r>
              <a:rPr lang="en-US" sz="1100" err="1" smtClean="0"/>
              <a:t>vòng</a:t>
            </a:r>
            <a:r>
              <a:rPr lang="en-US" sz="1100" smtClean="0"/>
              <a:t> 01-02 </a:t>
            </a:r>
            <a:r>
              <a:rPr lang="en-US" sz="1100" dirty="0" err="1" smtClean="0"/>
              <a:t>ngày</a:t>
            </a:r>
            <a:endParaRPr lang="en-US" sz="1100" dirty="0" smtClean="0"/>
          </a:p>
          <a:p>
            <a:r>
              <a:rPr lang="en-US" sz="1100" dirty="0" err="1" smtClean="0"/>
              <a:t>Ngoại</a:t>
            </a:r>
            <a:r>
              <a:rPr lang="en-US" sz="1100" dirty="0" smtClean="0"/>
              <a:t> </a:t>
            </a:r>
            <a:r>
              <a:rPr lang="en-US" sz="1100" dirty="0" err="1" smtClean="0"/>
              <a:t>tỉnh</a:t>
            </a:r>
            <a:r>
              <a:rPr lang="en-US" sz="1100" dirty="0" smtClean="0"/>
              <a:t>: </a:t>
            </a:r>
            <a:r>
              <a:rPr lang="en-US" sz="1100" dirty="0" err="1" smtClean="0"/>
              <a:t>trong</a:t>
            </a:r>
            <a:r>
              <a:rPr lang="en-US" sz="1100" dirty="0" smtClean="0"/>
              <a:t> </a:t>
            </a:r>
            <a:r>
              <a:rPr lang="en-US" sz="1100" err="1" smtClean="0"/>
              <a:t>vòng</a:t>
            </a:r>
            <a:r>
              <a:rPr lang="en-US" sz="1100" smtClean="0"/>
              <a:t> 02-03 </a:t>
            </a:r>
            <a:r>
              <a:rPr lang="en-US" sz="1100" dirty="0" err="1" smtClean="0"/>
              <a:t>ngày</a:t>
            </a:r>
            <a:endParaRPr lang="en-US" sz="1100" dirty="0" smtClean="0"/>
          </a:p>
        </p:txBody>
      </p:sp>
    </p:spTree>
    <p:extLst>
      <p:ext uri="{BB962C8B-B14F-4D97-AF65-F5344CB8AC3E}">
        <p14:creationId xmlns:p14="http://schemas.microsoft.com/office/powerpoint/2010/main" val="24334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31" name="Round Same Side Corner Rectangle 30"/>
          <p:cNvSpPr/>
          <p:nvPr/>
        </p:nvSpPr>
        <p:spPr>
          <a:xfrm rot="16200000" flipH="1">
            <a:off x="962322" y="1560684"/>
            <a:ext cx="301402" cy="514049"/>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mtClean="0"/>
              <a:t>3.7</a:t>
            </a:r>
            <a:endParaRPr lang="en-US" dirty="0"/>
          </a:p>
        </p:txBody>
      </p:sp>
      <p:sp>
        <p:nvSpPr>
          <p:cNvPr id="32" name="Round Same Side Corner Rectangle 31"/>
          <p:cNvSpPr/>
          <p:nvPr/>
        </p:nvSpPr>
        <p:spPr>
          <a:xfrm rot="5400000">
            <a:off x="4260483" y="-1211249"/>
            <a:ext cx="301400" cy="6082277"/>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VỐN ĐẦU TƯ TĂNG TRƯỞNG QUA TỪNG NĂM</a:t>
            </a:r>
            <a:endParaRPr lang="en-US" sz="1600" b="1" dirty="0">
              <a:latin typeface="Arial" pitchFamily="34" charset="0"/>
              <a:cs typeface="Arial" pitchFamily="34" charset="0"/>
            </a:endParaRPr>
          </a:p>
        </p:txBody>
      </p:sp>
      <p:sp>
        <p:nvSpPr>
          <p:cNvPr id="2" name="TextBox 1"/>
          <p:cNvSpPr txBox="1"/>
          <p:nvPr/>
        </p:nvSpPr>
        <p:spPr>
          <a:xfrm>
            <a:off x="8358214" y="6357958"/>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a:latin typeface="Arial" pitchFamily="34" charset="0"/>
                <a:cs typeface="Arial" pitchFamily="34" charset="0"/>
              </a:rPr>
              <a:t>8</a:t>
            </a:r>
            <a:endParaRPr lang="vi-VN" sz="1000" b="1" dirty="0">
              <a:latin typeface="Arial" pitchFamily="34" charset="0"/>
              <a:cs typeface="Arial" pitchFamily="34" charset="0"/>
            </a:endParaRPr>
          </a:p>
        </p:txBody>
      </p:sp>
      <p:sp>
        <p:nvSpPr>
          <p:cNvPr id="41" name="Hộp_Văn_Bản 7"/>
          <p:cNvSpPr txBox="1">
            <a:spLocks noChangeArrowheads="1"/>
          </p:cNvSpPr>
          <p:nvPr/>
        </p:nvSpPr>
        <p:spPr bwMode="auto">
          <a:xfrm>
            <a:off x="1951721" y="475396"/>
            <a:ext cx="6477000"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III. THẾ MẠNH – SỰ KHÁC BIỆT</a:t>
            </a:r>
          </a:p>
        </p:txBody>
      </p:sp>
      <p:graphicFrame>
        <p:nvGraphicFramePr>
          <p:cNvPr id="50" name="Chart 49"/>
          <p:cNvGraphicFramePr/>
          <p:nvPr>
            <p:extLst>
              <p:ext uri="{D42A27DB-BD31-4B8C-83A1-F6EECF244321}">
                <p14:modId xmlns:p14="http://schemas.microsoft.com/office/powerpoint/2010/main" val="2408907962"/>
              </p:ext>
            </p:extLst>
          </p:nvPr>
        </p:nvGraphicFramePr>
        <p:xfrm>
          <a:off x="1187624" y="2222548"/>
          <a:ext cx="6456040" cy="41354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13023" y="2577720"/>
            <a:ext cx="1158651" cy="276999"/>
          </a:xfrm>
          <a:prstGeom prst="rect">
            <a:avLst/>
          </a:prstGeom>
          <a:noFill/>
        </p:spPr>
        <p:txBody>
          <a:bodyPr wrap="none" rtlCol="0">
            <a:spAutoFit/>
          </a:bodyPr>
          <a:lstStyle/>
          <a:p>
            <a:r>
              <a:rPr lang="en-US" sz="1200" dirty="0" smtClean="0"/>
              <a:t>ĐVT: </a:t>
            </a:r>
            <a:r>
              <a:rPr lang="en-US" sz="1200" dirty="0" err="1" smtClean="0"/>
              <a:t>triệu</a:t>
            </a:r>
            <a:r>
              <a:rPr lang="en-US" sz="1200" dirty="0" smtClean="0"/>
              <a:t> </a:t>
            </a:r>
            <a:r>
              <a:rPr lang="en-US" sz="1200" dirty="0" err="1" smtClean="0"/>
              <a:t>đồng</a:t>
            </a:r>
            <a:endParaRPr lang="en-US" sz="1200" dirty="0"/>
          </a:p>
        </p:txBody>
      </p:sp>
    </p:spTree>
    <p:extLst>
      <p:ext uri="{BB962C8B-B14F-4D97-AF65-F5344CB8AC3E}">
        <p14:creationId xmlns:p14="http://schemas.microsoft.com/office/powerpoint/2010/main" val="47157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2" presetClass="entr" presetSubtype="4"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64" y="620688"/>
            <a:ext cx="8206138" cy="648072"/>
          </a:xfrm>
        </p:spPr>
        <p:txBody>
          <a:bodyPr>
            <a:normAutofit fontScale="90000"/>
          </a:bodyPr>
          <a:lstStyle/>
          <a:p>
            <a:r>
              <a:rPr lang="en-US" b="1" dirty="0">
                <a:solidFill>
                  <a:srgbClr val="0000FF"/>
                </a:solidFill>
                <a:effectLst>
                  <a:outerShdw blurRad="50800" dist="101600" dir="2700000" algn="tl" rotWithShape="0">
                    <a:prstClr val="black">
                      <a:alpha val="40000"/>
                    </a:prstClr>
                  </a:outerShdw>
                </a:effectLst>
              </a:rPr>
              <a:t>IV. CÁC DỊCH VỤ CHỦ YẾU</a:t>
            </a:r>
            <a:br>
              <a:rPr lang="en-US" b="1" dirty="0">
                <a:solidFill>
                  <a:srgbClr val="0000FF"/>
                </a:solidFill>
                <a:effectLst>
                  <a:outerShdw blurRad="50800" dist="101600" dir="2700000" algn="tl" rotWithShape="0">
                    <a:prstClr val="black">
                      <a:alpha val="40000"/>
                    </a:prstClr>
                  </a:outerShdw>
                </a:effectLst>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33334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358214" y="6357958"/>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9</a:t>
            </a:r>
            <a:endParaRPr lang="vi-VN" sz="1000" b="1" dirty="0">
              <a:latin typeface="Arial" pitchFamily="34" charset="0"/>
              <a:cs typeface="Arial" pitchFamily="34" charset="0"/>
            </a:endParaRPr>
          </a:p>
        </p:txBody>
      </p:sp>
    </p:spTree>
    <p:extLst>
      <p:ext uri="{BB962C8B-B14F-4D97-AF65-F5344CB8AC3E}">
        <p14:creationId xmlns:p14="http://schemas.microsoft.com/office/powerpoint/2010/main" val="1516143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64" y="620688"/>
            <a:ext cx="8206138" cy="648072"/>
          </a:xfrm>
        </p:spPr>
        <p:txBody>
          <a:bodyPr>
            <a:normAutofit fontScale="90000"/>
          </a:bodyPr>
          <a:lstStyle/>
          <a:p>
            <a:r>
              <a:rPr lang="en-US" b="1" dirty="0">
                <a:solidFill>
                  <a:srgbClr val="0000FF"/>
                </a:solidFill>
                <a:effectLst>
                  <a:outerShdw blurRad="50800" dist="101600" dir="2700000" algn="tl" rotWithShape="0">
                    <a:prstClr val="black">
                      <a:alpha val="40000"/>
                    </a:prstClr>
                  </a:outerShdw>
                </a:effectLst>
              </a:rPr>
              <a:t>IV. CÁC DỊCH VỤ CHỦ YẾU</a:t>
            </a:r>
            <a:br>
              <a:rPr lang="en-US" b="1" dirty="0">
                <a:solidFill>
                  <a:srgbClr val="0000FF"/>
                </a:solidFill>
                <a:effectLst>
                  <a:outerShdw blurRad="50800" dist="101600" dir="2700000" algn="tl" rotWithShape="0">
                    <a:prstClr val="black">
                      <a:alpha val="40000"/>
                    </a:prstClr>
                  </a:outerShdw>
                </a:effectLst>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53456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58214" y="6357958"/>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10</a:t>
            </a:r>
            <a:endParaRPr lang="vi-VN" sz="1000" b="1" dirty="0">
              <a:latin typeface="Arial" pitchFamily="34" charset="0"/>
              <a:cs typeface="Arial" pitchFamily="34" charset="0"/>
            </a:endParaRPr>
          </a:p>
        </p:txBody>
      </p:sp>
    </p:spTree>
    <p:extLst>
      <p:ext uri="{BB962C8B-B14F-4D97-AF65-F5344CB8AC3E}">
        <p14:creationId xmlns:p14="http://schemas.microsoft.com/office/powerpoint/2010/main" val="379259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50" name="Picture 4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51" name="Hộp_Văn_Bản 7"/>
          <p:cNvSpPr txBox="1">
            <a:spLocks noChangeArrowheads="1"/>
          </p:cNvSpPr>
          <p:nvPr/>
        </p:nvSpPr>
        <p:spPr bwMode="auto">
          <a:xfrm>
            <a:off x="1828801" y="491995"/>
            <a:ext cx="6477000" cy="954107"/>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V. SẢN PHẨM NỔI BẬT</a:t>
            </a:r>
          </a:p>
          <a:p>
            <a:pPr algn="ctr"/>
            <a:endParaRPr lang="en-US" sz="2800" b="1" dirty="0">
              <a:solidFill>
                <a:srgbClr val="0000FF"/>
              </a:solidFill>
              <a:effectLst>
                <a:outerShdw blurRad="50800" dist="101600" dir="2700000" algn="tl" rotWithShape="0">
                  <a:prstClr val="black">
                    <a:alpha val="40000"/>
                  </a:prstClr>
                </a:outerShdw>
              </a:effectLst>
              <a:latin typeface="+mj-lt"/>
            </a:endParaRP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420" y="1724775"/>
            <a:ext cx="1595580" cy="487539"/>
          </a:xfrm>
          <a:prstGeom prst="rect">
            <a:avLst/>
          </a:prstGeom>
        </p:spPr>
      </p:pic>
      <p:sp>
        <p:nvSpPr>
          <p:cNvPr id="54" name="Oval 4"/>
          <p:cNvSpPr/>
          <p:nvPr/>
        </p:nvSpPr>
        <p:spPr>
          <a:xfrm>
            <a:off x="5185665" y="1838950"/>
            <a:ext cx="336361" cy="41256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1400" b="1" kern="1200" smtClean="0">
                <a:solidFill>
                  <a:sysClr val="window" lastClr="FFFFFF"/>
                </a:solidFill>
                <a:latin typeface="Arial" pitchFamily="34" charset="0"/>
                <a:ea typeface="Tahoma" pitchFamily="34" charset="0"/>
                <a:cs typeface="Arial" pitchFamily="34" charset="0"/>
              </a:rPr>
              <a:t>1</a:t>
            </a:r>
            <a:endParaRPr lang="en-US" sz="1400" kern="1200" dirty="0">
              <a:solidFill>
                <a:sysClr val="window" lastClr="FFFFFF"/>
              </a:solidFill>
              <a:latin typeface="Arial" pitchFamily="34" charset="0"/>
              <a:ea typeface="Tahoma" pitchFamily="34" charset="0"/>
              <a:cs typeface="Arial" pitchFamily="34" charset="0"/>
            </a:endParaRPr>
          </a:p>
        </p:txBody>
      </p:sp>
      <p:sp>
        <p:nvSpPr>
          <p:cNvPr id="55" name="Round Same Side Corner Rectangle 54"/>
          <p:cNvSpPr/>
          <p:nvPr/>
        </p:nvSpPr>
        <p:spPr>
          <a:xfrm rot="16200000" flipH="1">
            <a:off x="992301" y="1574678"/>
            <a:ext cx="301402" cy="457201"/>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5.1</a:t>
            </a:r>
            <a:endParaRPr lang="en-US" dirty="0"/>
          </a:p>
        </p:txBody>
      </p:sp>
      <p:sp>
        <p:nvSpPr>
          <p:cNvPr id="56" name="Round Same Side Corner Rectangle 55"/>
          <p:cNvSpPr/>
          <p:nvPr/>
        </p:nvSpPr>
        <p:spPr>
          <a:xfrm rot="5400000">
            <a:off x="3166035" y="-141857"/>
            <a:ext cx="301400" cy="3890270"/>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600" b="1" dirty="0" err="1" smtClean="0">
                <a:latin typeface="Arial" pitchFamily="34" charset="0"/>
                <a:cs typeface="Arial" pitchFamily="34" charset="0"/>
              </a:rPr>
              <a:t>Sản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phẩm</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Băng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keo</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đến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từ</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Nhật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Bản</a:t>
            </a:r>
            <a:endParaRPr lang="en-US" sz="1600" b="1" dirty="0">
              <a:latin typeface="Arial" pitchFamily="34" charset="0"/>
              <a:cs typeface="Arial" pitchFamily="34" charset="0"/>
            </a:endParaRPr>
          </a:p>
        </p:txBody>
      </p:sp>
      <p:pic>
        <p:nvPicPr>
          <p:cNvPr id="58" name="Picture 2" descr="D:\TAM - THUONG DOANH\OANH HE\Nichiban\29736097dda7ff1ce65e3b80e8dd9a7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14" t="8143" r="19715" b="5571"/>
          <a:stretch/>
        </p:blipFill>
        <p:spPr bwMode="auto">
          <a:xfrm>
            <a:off x="2823311" y="2362201"/>
            <a:ext cx="1809942" cy="13803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 descr="D:\TAM - THUONG DOANH\OANH HE\Nichiban\88057148980e1b6058fd27e5940b099f.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72" t="21189" r="5618" b="23619"/>
          <a:stretch/>
        </p:blipFill>
        <p:spPr bwMode="auto">
          <a:xfrm>
            <a:off x="6786221" y="3076093"/>
            <a:ext cx="1151704" cy="723900"/>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7019952" y="3981035"/>
            <a:ext cx="1600200" cy="1938992"/>
          </a:xfrm>
          <a:prstGeom prst="rect">
            <a:avLst/>
          </a:prstGeom>
          <a:noFill/>
        </p:spPr>
        <p:txBody>
          <a:bodyPr wrap="square" rtlCol="0">
            <a:spAutoFit/>
          </a:bodyPr>
          <a:lstStyle/>
          <a:p>
            <a:r>
              <a:rPr lang="vi-VN" sz="1200" b="1" dirty="0">
                <a:latin typeface="Times New Roman" pitchFamily="18" charset="0"/>
                <a:cs typeface="Times New Roman" pitchFamily="18" charset="0"/>
              </a:rPr>
              <a:t>Băng dính Panfix OPP </a:t>
            </a:r>
            <a:endParaRPr lang="vi-VN" sz="1200" b="1" dirty="0" smtClean="0">
              <a:latin typeface="Times New Roman" pitchFamily="18" charset="0"/>
              <a:cs typeface="Times New Roman" pitchFamily="18" charset="0"/>
            </a:endParaRPr>
          </a:p>
          <a:p>
            <a:r>
              <a:rPr lang="vi-VN" sz="1200" dirty="0" smtClean="0">
                <a:latin typeface="Times New Roman" pitchFamily="18" charset="0"/>
                <a:cs typeface="Times New Roman" pitchFamily="18" charset="0"/>
              </a:rPr>
              <a:t>Độ </a:t>
            </a:r>
            <a:r>
              <a:rPr lang="vi-VN" sz="1200" dirty="0">
                <a:latin typeface="Times New Roman" pitchFamily="18" charset="0"/>
                <a:cs typeface="Times New Roman" pitchFamily="18" charset="0"/>
              </a:rPr>
              <a:t>bám dính tốt và phù hợp niêm phong tất cả các loại thùng</a:t>
            </a:r>
          </a:p>
          <a:p>
            <a:r>
              <a:rPr lang="vi-VN" sz="1200" dirty="0">
                <a:latin typeface="Times New Roman" pitchFamily="18" charset="0"/>
                <a:cs typeface="Times New Roman" pitchFamily="18" charset="0"/>
              </a:rPr>
              <a:t>Chất kết dính bằng cao su tự nhiên</a:t>
            </a:r>
          </a:p>
          <a:p>
            <a:r>
              <a:rPr lang="vi-VN" sz="1200" dirty="0">
                <a:latin typeface="Times New Roman" pitchFamily="18" charset="0"/>
                <a:cs typeface="Times New Roman" pitchFamily="18" charset="0"/>
              </a:rPr>
              <a:t>Là loại băng dính đóng thùng có hiệu quả kinh tế cao </a:t>
            </a:r>
            <a:r>
              <a:rPr lang="vi-VN" sz="1200" dirty="0" smtClean="0">
                <a:latin typeface="Times New Roman" pitchFamily="18" charset="0"/>
                <a:cs typeface="Times New Roman" pitchFamily="18" charset="0"/>
              </a:rPr>
              <a:t>nhất</a:t>
            </a:r>
            <a:endParaRPr lang="vi-VN" sz="1200" dirty="0">
              <a:latin typeface="Times New Roman" pitchFamily="18" charset="0"/>
              <a:cs typeface="Times New Roman" pitchFamily="18" charset="0"/>
            </a:endParaRPr>
          </a:p>
        </p:txBody>
      </p:sp>
      <p:sp>
        <p:nvSpPr>
          <p:cNvPr id="62" name="TextBox 61"/>
          <p:cNvSpPr txBox="1"/>
          <p:nvPr/>
        </p:nvSpPr>
        <p:spPr>
          <a:xfrm>
            <a:off x="2823311" y="3927328"/>
            <a:ext cx="1905000" cy="2492990"/>
          </a:xfrm>
          <a:prstGeom prst="rect">
            <a:avLst/>
          </a:prstGeom>
          <a:noFill/>
        </p:spPr>
        <p:txBody>
          <a:bodyPr wrap="square" rtlCol="0">
            <a:spAutoFit/>
          </a:bodyPr>
          <a:lstStyle/>
          <a:p>
            <a:r>
              <a:rPr lang="vi-VN" sz="1200" b="1" dirty="0">
                <a:latin typeface="Times New Roman" pitchFamily="18" charset="0"/>
                <a:cs typeface="Times New Roman" pitchFamily="18" charset="0"/>
              </a:rPr>
              <a:t>Băng dính Panfix Cellulose 75mm x 12mm x 36yard</a:t>
            </a:r>
          </a:p>
          <a:p>
            <a:r>
              <a:rPr lang="vi-VN" sz="1200" dirty="0">
                <a:latin typeface="Times New Roman" pitchFamily="18" charset="0"/>
                <a:cs typeface="Times New Roman" pitchFamily="18" charset="0"/>
              </a:rPr>
              <a:t>Thân thiện với môi trường với nguyên liệu hoàn toàn tự nhiên</a:t>
            </a:r>
          </a:p>
          <a:p>
            <a:r>
              <a:rPr lang="vi-VN" sz="1200" dirty="0">
                <a:latin typeface="Times New Roman" pitchFamily="18" charset="0"/>
                <a:cs typeface="Times New Roman" pitchFamily="18" charset="0"/>
              </a:rPr>
              <a:t>Dễ dàng xé được bằng tay</a:t>
            </a:r>
          </a:p>
          <a:p>
            <a:r>
              <a:rPr lang="vi-VN" sz="1200" dirty="0">
                <a:latin typeface="Times New Roman" pitchFamily="18" charset="0"/>
                <a:cs typeface="Times New Roman" pitchFamily="18" charset="0"/>
              </a:rPr>
              <a:t>Là sản phẩm được ưa chuộng nhất để dán hoặc đóng gói nhẹ</a:t>
            </a:r>
          </a:p>
          <a:p>
            <a:r>
              <a:rPr lang="vi-VN" sz="1200" dirty="0">
                <a:latin typeface="Times New Roman" pitchFamily="18" charset="0"/>
                <a:cs typeface="Times New Roman" pitchFamily="18" charset="0"/>
              </a:rPr>
              <a:t>Không lực hút tĩnh điện, khác với các loại băng dính nhựa khác</a:t>
            </a:r>
          </a:p>
        </p:txBody>
      </p:sp>
      <p:sp>
        <p:nvSpPr>
          <p:cNvPr id="63" name="TextBox 62"/>
          <p:cNvSpPr txBox="1"/>
          <p:nvPr/>
        </p:nvSpPr>
        <p:spPr>
          <a:xfrm>
            <a:off x="4823660" y="3946267"/>
            <a:ext cx="1905000" cy="2677656"/>
          </a:xfrm>
          <a:prstGeom prst="rect">
            <a:avLst/>
          </a:prstGeom>
          <a:noFill/>
        </p:spPr>
        <p:txBody>
          <a:bodyPr wrap="square" rtlCol="0">
            <a:spAutoFit/>
          </a:bodyPr>
          <a:lstStyle/>
          <a:p>
            <a:r>
              <a:rPr lang="en-US" sz="1200" b="1" dirty="0" err="1">
                <a:latin typeface="Times New Roman" pitchFamily="18" charset="0"/>
                <a:cs typeface="Times New Roman" pitchFamily="18" charset="0"/>
              </a:rPr>
              <a:t>Băng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dính</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bảo</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vệ</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bề</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mặt</a:t>
            </a:r>
            <a:r>
              <a:rPr lang="en-US" sz="1200" b="1" dirty="0">
                <a:latin typeface="Times New Roman" pitchFamily="18" charset="0"/>
                <a:cs typeface="Times New Roman" pitchFamily="18" charset="0"/>
              </a:rPr>
              <a:t> 2311</a:t>
            </a:r>
          </a:p>
          <a:p>
            <a:r>
              <a:rPr lang="vi-VN" sz="1200" dirty="0" smtClean="0">
                <a:latin typeface="Times New Roman" pitchFamily="18" charset="0"/>
                <a:cs typeface="Times New Roman" pitchFamily="18" charset="0"/>
              </a:rPr>
              <a:t>Được </a:t>
            </a:r>
            <a:r>
              <a:rPr lang="vi-VN" sz="1200" dirty="0">
                <a:latin typeface="Times New Roman" pitchFamily="18" charset="0"/>
                <a:cs typeface="Times New Roman" pitchFamily="18" charset="0"/>
              </a:rPr>
              <a:t>làm từ giấy washi và lớp keo dính chiết xuất từ mủ cao su tự nhiên</a:t>
            </a:r>
          </a:p>
          <a:p>
            <a:r>
              <a:rPr lang="vi-VN" sz="1200" dirty="0">
                <a:latin typeface="Times New Roman" pitchFamily="18" charset="0"/>
                <a:cs typeface="Times New Roman" pitchFamily="18" charset="0"/>
              </a:rPr>
              <a:t>Bám dính tốt trên mọi bề mặt vật liệu, không phai màu theo thời gian</a:t>
            </a:r>
          </a:p>
          <a:p>
            <a:r>
              <a:rPr lang="vi-VN" sz="1200" dirty="0">
                <a:latin typeface="Times New Roman" pitchFamily="18" charset="0"/>
                <a:cs typeface="Times New Roman" pitchFamily="18" charset="0"/>
              </a:rPr>
              <a:t>Không chứa hóa chất độc hại, an toàn cho người sử </a:t>
            </a:r>
            <a:r>
              <a:rPr lang="vi-VN" sz="1200" dirty="0" smtClean="0">
                <a:latin typeface="Times New Roman" pitchFamily="18" charset="0"/>
                <a:cs typeface="Times New Roman" pitchFamily="18" charset="0"/>
              </a:rPr>
              <a:t>dụng</a:t>
            </a:r>
            <a:endParaRPr lang="en-US" sz="1200" dirty="0" smtClean="0">
              <a:latin typeface="Times New Roman" pitchFamily="18" charset="0"/>
              <a:cs typeface="Times New Roman" pitchFamily="18" charset="0"/>
            </a:endParaRPr>
          </a:p>
          <a:p>
            <a:r>
              <a:rPr lang="en-US" sz="1200" dirty="0" err="1" smtClean="0">
                <a:latin typeface="Times New Roman" panose="02020603050405020304" pitchFamily="18" charset="0"/>
                <a:cs typeface="Times New Roman" panose="02020603050405020304" pitchFamily="18" charset="0"/>
              </a:rPr>
              <a:t>Ứng</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dụng</a:t>
            </a:r>
            <a:r>
              <a:rPr lang="en-US" sz="1200" dirty="0" smtClean="0">
                <a:latin typeface="Times New Roman" panose="02020603050405020304" pitchFamily="18" charset="0"/>
                <a:cs typeface="Times New Roman" panose="02020603050405020304" pitchFamily="18" charset="0"/>
              </a:rPr>
              <a:t> c</a:t>
            </a:r>
            <a:r>
              <a:rPr lang="vi-VN" sz="1200" dirty="0" smtClean="0">
                <a:latin typeface="Times New Roman" panose="02020603050405020304" pitchFamily="18" charset="0"/>
                <a:cs typeface="Times New Roman" panose="02020603050405020304" pitchFamily="18" charset="0"/>
              </a:rPr>
              <a:t>he </a:t>
            </a:r>
            <a:r>
              <a:rPr lang="vi-VN" sz="1200" dirty="0">
                <a:latin typeface="Times New Roman" panose="02020603050405020304" pitchFamily="18" charset="0"/>
                <a:cs typeface="Times New Roman" panose="02020603050405020304" pitchFamily="18" charset="0"/>
              </a:rPr>
              <a:t>những lỗ hổng trên bề mặt xe trước khi sơn</a:t>
            </a:r>
          </a:p>
        </p:txBody>
      </p:sp>
      <p:sp>
        <p:nvSpPr>
          <p:cNvPr id="64" name="TextBox 63"/>
          <p:cNvSpPr txBox="1"/>
          <p:nvPr/>
        </p:nvSpPr>
        <p:spPr>
          <a:xfrm>
            <a:off x="876301" y="3962400"/>
            <a:ext cx="1905000" cy="1384995"/>
          </a:xfrm>
          <a:prstGeom prst="rect">
            <a:avLst/>
          </a:prstGeom>
          <a:noFill/>
        </p:spPr>
        <p:txBody>
          <a:bodyPr wrap="square" rtlCol="0">
            <a:spAutoFit/>
          </a:bodyPr>
          <a:lstStyle/>
          <a:p>
            <a:r>
              <a:rPr lang="en-US" sz="1200" b="1" dirty="0" err="1">
                <a:latin typeface="Times New Roman" pitchFamily="18" charset="0"/>
                <a:cs typeface="Times New Roman" pitchFamily="18" charset="0"/>
              </a:rPr>
              <a:t>Băng</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dính</a:t>
            </a:r>
            <a:r>
              <a:rPr lang="en-US" sz="1200" b="1" dirty="0">
                <a:latin typeface="Times New Roman" pitchFamily="18" charset="0"/>
                <a:cs typeface="Times New Roman" pitchFamily="18" charset="0"/>
              </a:rPr>
              <a:t> Nichiban 405 12mm x </a:t>
            </a:r>
            <a:r>
              <a:rPr lang="en-US" sz="1200" b="1" dirty="0" smtClean="0">
                <a:latin typeface="Times New Roman" pitchFamily="18" charset="0"/>
                <a:cs typeface="Times New Roman" pitchFamily="18" charset="0"/>
              </a:rPr>
              <a:t>35m</a:t>
            </a:r>
          </a:p>
          <a:p>
            <a:endParaRPr lang="en-US" sz="1200" b="1" dirty="0">
              <a:latin typeface="Times New Roman" pitchFamily="18" charset="0"/>
              <a:cs typeface="Times New Roman" pitchFamily="18" charset="0"/>
            </a:endParaRPr>
          </a:p>
          <a:p>
            <a:r>
              <a:rPr lang="en-US" sz="1200" dirty="0">
                <a:latin typeface="Times New Roman" pitchFamily="18" charset="0"/>
                <a:cs typeface="Times New Roman" pitchFamily="18" charset="0"/>
              </a:rPr>
              <a:t>D</a:t>
            </a:r>
            <a:r>
              <a:rPr lang="vi-VN" sz="1200" dirty="0">
                <a:latin typeface="Times New Roman" pitchFamily="18" charset="0"/>
                <a:cs typeface="Times New Roman" pitchFamily="18" charset="0"/>
              </a:rPr>
              <a:t>ùng để thử vải, thử sơn và đóng gói đơn giản, được làm từ vật liệu giấy bóng kính</a:t>
            </a:r>
            <a:r>
              <a:rPr lang="en-US" sz="1200" dirty="0">
                <a:latin typeface="Times New Roman" pitchFamily="18" charset="0"/>
                <a:cs typeface="Times New Roman" pitchFamily="18" charset="0"/>
              </a:rPr>
              <a:t> </a:t>
            </a:r>
            <a:r>
              <a:rPr lang="vi-VN" sz="1200" dirty="0">
                <a:latin typeface="Times New Roman" pitchFamily="18" charset="0"/>
                <a:cs typeface="Times New Roman" pitchFamily="18" charset="0"/>
              </a:rPr>
              <a:t>xen-lo-fan.</a:t>
            </a:r>
          </a:p>
        </p:txBody>
      </p:sp>
      <p:pic>
        <p:nvPicPr>
          <p:cNvPr id="65" name="Picture 2" descr="http://vanphongphamhoangminh.com.vn/admin/img/upload/9f35be3a349b98ee6386a9b867370ce0.jpg"/>
          <p:cNvPicPr>
            <a:picLocks noChangeAspect="1" noChangeArrowheads="1"/>
          </p:cNvPicPr>
          <p:nvPr/>
        </p:nvPicPr>
        <p:blipFill rotWithShape="1">
          <a:blip r:embed="rId6">
            <a:extLst>
              <a:ext uri="{28A0092B-C50C-407E-A947-70E740481C1C}">
                <a14:useLocalDpi xmlns:a14="http://schemas.microsoft.com/office/drawing/2010/main" val="0"/>
              </a:ext>
            </a:extLst>
          </a:blip>
          <a:srcRect l="26457" t="4280" r="27440" b="4680"/>
          <a:stretch/>
        </p:blipFill>
        <p:spPr bwMode="auto">
          <a:xfrm>
            <a:off x="7937925" y="2241504"/>
            <a:ext cx="983454" cy="155848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429652"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11</a:t>
            </a:r>
            <a:endParaRPr lang="vi-VN" sz="1000" b="1" dirty="0">
              <a:latin typeface="Arial" pitchFamily="34" charset="0"/>
              <a:cs typeface="Arial" pitchFamily="34" charset="0"/>
            </a:endParaRPr>
          </a:p>
        </p:txBody>
      </p:sp>
      <p:pic>
        <p:nvPicPr>
          <p:cNvPr id="1026" name="Picture 2" descr="http://vanphongphamhoangminh.com.vn/admin/img/upload/a4717048056fb9f4db5e234d8f4365dc.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629" t="5915" r="14568" b="2548"/>
          <a:stretch/>
        </p:blipFill>
        <p:spPr bwMode="auto">
          <a:xfrm>
            <a:off x="979564" y="2362201"/>
            <a:ext cx="1361445" cy="15616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anphongphamhoangminh.com.vn/admin/img/upload/62edc0b92f38a4e9b0b7865dcacbed93.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242" t="24941" r="1364" b="19969"/>
          <a:stretch/>
        </p:blipFill>
        <p:spPr bwMode="auto">
          <a:xfrm>
            <a:off x="4679701" y="2546692"/>
            <a:ext cx="2048959" cy="119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25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ppt_w</p:attrName>
                                        </p:attrNameLst>
                                      </p:cBhvr>
                                      <p:tavLst>
                                        <p:tav tm="0" fmla="#ppt_w*sin(2.5*pi*$)">
                                          <p:val>
                                            <p:fltVal val="0"/>
                                          </p:val>
                                        </p:tav>
                                        <p:tav tm="100000">
                                          <p:val>
                                            <p:fltVal val="1"/>
                                          </p:val>
                                        </p:tav>
                                      </p:tavLst>
                                    </p:anim>
                                    <p:anim calcmode="lin" valueType="num">
                                      <p:cBhvr>
                                        <p:cTn id="9" dur="500" fill="hold"/>
                                        <p:tgtEl>
                                          <p:spTgt spid="5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ppt_w</p:attrName>
                                        </p:attrNameLst>
                                      </p:cBhvr>
                                      <p:tavLst>
                                        <p:tav tm="0" fmla="#ppt_w*sin(2.5*pi*$)">
                                          <p:val>
                                            <p:fltVal val="0"/>
                                          </p:val>
                                        </p:tav>
                                        <p:tav tm="100000">
                                          <p:val>
                                            <p:fltVal val="1"/>
                                          </p:val>
                                        </p:tav>
                                      </p:tavLst>
                                    </p:anim>
                                    <p:anim calcmode="lin" valueType="num">
                                      <p:cBhvr>
                                        <p:cTn id="14" dur="500" fill="hold"/>
                                        <p:tgtEl>
                                          <p:spTgt spid="52"/>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anim calcmode="lin" valueType="num">
                                      <p:cBhvr>
                                        <p:cTn id="18" dur="500" fill="hold"/>
                                        <p:tgtEl>
                                          <p:spTgt spid="51"/>
                                        </p:tgtEl>
                                        <p:attrNameLst>
                                          <p:attrName>ppt_w</p:attrName>
                                        </p:attrNameLst>
                                      </p:cBhvr>
                                      <p:tavLst>
                                        <p:tav tm="0" fmla="#ppt_w*sin(2.5*pi*$)">
                                          <p:val>
                                            <p:fltVal val="0"/>
                                          </p:val>
                                        </p:tav>
                                        <p:tav tm="100000">
                                          <p:val>
                                            <p:fltVal val="1"/>
                                          </p:val>
                                        </p:tav>
                                      </p:tavLst>
                                    </p:anim>
                                    <p:anim calcmode="lin" valueType="num">
                                      <p:cBhvr>
                                        <p:cTn id="19" dur="500" fill="hold"/>
                                        <p:tgtEl>
                                          <p:spTgt spid="51"/>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anim calcmode="lin" valueType="num">
                                      <p:cBhvr>
                                        <p:cTn id="23" dur="500" fill="hold"/>
                                        <p:tgtEl>
                                          <p:spTgt spid="54"/>
                                        </p:tgtEl>
                                        <p:attrNameLst>
                                          <p:attrName>ppt_w</p:attrName>
                                        </p:attrNameLst>
                                      </p:cBhvr>
                                      <p:tavLst>
                                        <p:tav tm="0" fmla="#ppt_w*sin(2.5*pi*$)">
                                          <p:val>
                                            <p:fltVal val="0"/>
                                          </p:val>
                                        </p:tav>
                                        <p:tav tm="100000">
                                          <p:val>
                                            <p:fltVal val="1"/>
                                          </p:val>
                                        </p:tav>
                                      </p:tavLst>
                                    </p:anim>
                                    <p:anim calcmode="lin" valueType="num">
                                      <p:cBhvr>
                                        <p:cTn id="24" dur="500" fill="hold"/>
                                        <p:tgtEl>
                                          <p:spTgt spid="54"/>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ppt_w</p:attrName>
                                        </p:attrNameLst>
                                      </p:cBhvr>
                                      <p:tavLst>
                                        <p:tav tm="0" fmla="#ppt_w*sin(2.5*pi*$)">
                                          <p:val>
                                            <p:fltVal val="0"/>
                                          </p:val>
                                        </p:tav>
                                        <p:tav tm="100000">
                                          <p:val>
                                            <p:fltVal val="1"/>
                                          </p:val>
                                        </p:tav>
                                      </p:tavLst>
                                    </p:anim>
                                    <p:anim calcmode="lin" valueType="num">
                                      <p:cBhvr>
                                        <p:cTn id="29" dur="500" fill="hold"/>
                                        <p:tgtEl>
                                          <p:spTgt spid="55"/>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ppt_w</p:attrName>
                                        </p:attrNameLst>
                                      </p:cBhvr>
                                      <p:tavLst>
                                        <p:tav tm="0" fmla="#ppt_w*sin(2.5*pi*$)">
                                          <p:val>
                                            <p:fltVal val="0"/>
                                          </p:val>
                                        </p:tav>
                                        <p:tav tm="100000">
                                          <p:val>
                                            <p:fltVal val="1"/>
                                          </p:val>
                                        </p:tav>
                                      </p:tavLst>
                                    </p:anim>
                                    <p:anim calcmode="lin" valueType="num">
                                      <p:cBhvr>
                                        <p:cTn id="34" dur="500" fill="hold"/>
                                        <p:tgtEl>
                                          <p:spTgt spid="56"/>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anim calcmode="lin" valueType="num">
                                      <p:cBhvr>
                                        <p:cTn id="38" dur="500" fill="hold"/>
                                        <p:tgtEl>
                                          <p:spTgt spid="58"/>
                                        </p:tgtEl>
                                        <p:attrNameLst>
                                          <p:attrName>ppt_w</p:attrName>
                                        </p:attrNameLst>
                                      </p:cBhvr>
                                      <p:tavLst>
                                        <p:tav tm="0" fmla="#ppt_w*sin(2.5*pi*$)">
                                          <p:val>
                                            <p:fltVal val="0"/>
                                          </p:val>
                                        </p:tav>
                                        <p:tav tm="100000">
                                          <p:val>
                                            <p:fltVal val="1"/>
                                          </p:val>
                                        </p:tav>
                                      </p:tavLst>
                                    </p:anim>
                                    <p:anim calcmode="lin" valueType="num">
                                      <p:cBhvr>
                                        <p:cTn id="39" dur="500" fill="hold"/>
                                        <p:tgtEl>
                                          <p:spTgt spid="58"/>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anim calcmode="lin" valueType="num">
                                      <p:cBhvr>
                                        <p:cTn id="43" dur="500" fill="hold"/>
                                        <p:tgtEl>
                                          <p:spTgt spid="60"/>
                                        </p:tgtEl>
                                        <p:attrNameLst>
                                          <p:attrName>ppt_w</p:attrName>
                                        </p:attrNameLst>
                                      </p:cBhvr>
                                      <p:tavLst>
                                        <p:tav tm="0" fmla="#ppt_w*sin(2.5*pi*$)">
                                          <p:val>
                                            <p:fltVal val="0"/>
                                          </p:val>
                                        </p:tav>
                                        <p:tav tm="100000">
                                          <p:val>
                                            <p:fltVal val="1"/>
                                          </p:val>
                                        </p:tav>
                                      </p:tavLst>
                                    </p:anim>
                                    <p:anim calcmode="lin" valueType="num">
                                      <p:cBhvr>
                                        <p:cTn id="44" dur="500" fill="hold"/>
                                        <p:tgtEl>
                                          <p:spTgt spid="60"/>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ppt_w</p:attrName>
                                        </p:attrNameLst>
                                      </p:cBhvr>
                                      <p:tavLst>
                                        <p:tav tm="0" fmla="#ppt_w*sin(2.5*pi*$)">
                                          <p:val>
                                            <p:fltVal val="0"/>
                                          </p:val>
                                        </p:tav>
                                        <p:tav tm="100000">
                                          <p:val>
                                            <p:fltVal val="1"/>
                                          </p:val>
                                        </p:tav>
                                      </p:tavLst>
                                    </p:anim>
                                    <p:anim calcmode="lin" valueType="num">
                                      <p:cBhvr>
                                        <p:cTn id="49" dur="500" fill="hold"/>
                                        <p:tgtEl>
                                          <p:spTgt spid="61"/>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ppt_w</p:attrName>
                                        </p:attrNameLst>
                                      </p:cBhvr>
                                      <p:tavLst>
                                        <p:tav tm="0" fmla="#ppt_w*sin(2.5*pi*$)">
                                          <p:val>
                                            <p:fltVal val="0"/>
                                          </p:val>
                                        </p:tav>
                                        <p:tav tm="100000">
                                          <p:val>
                                            <p:fltVal val="1"/>
                                          </p:val>
                                        </p:tav>
                                      </p:tavLst>
                                    </p:anim>
                                    <p:anim calcmode="lin" valueType="num">
                                      <p:cBhvr>
                                        <p:cTn id="54" dur="500" fill="hold"/>
                                        <p:tgtEl>
                                          <p:spTgt spid="62"/>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anim calcmode="lin" valueType="num">
                                      <p:cBhvr>
                                        <p:cTn id="58" dur="500" fill="hold"/>
                                        <p:tgtEl>
                                          <p:spTgt spid="63"/>
                                        </p:tgtEl>
                                        <p:attrNameLst>
                                          <p:attrName>ppt_w</p:attrName>
                                        </p:attrNameLst>
                                      </p:cBhvr>
                                      <p:tavLst>
                                        <p:tav tm="0" fmla="#ppt_w*sin(2.5*pi*$)">
                                          <p:val>
                                            <p:fltVal val="0"/>
                                          </p:val>
                                        </p:tav>
                                        <p:tav tm="100000">
                                          <p:val>
                                            <p:fltVal val="1"/>
                                          </p:val>
                                        </p:tav>
                                      </p:tavLst>
                                    </p:anim>
                                    <p:anim calcmode="lin" valueType="num">
                                      <p:cBhvr>
                                        <p:cTn id="59" dur="500" fill="hold"/>
                                        <p:tgtEl>
                                          <p:spTgt spid="63"/>
                                        </p:tgtEl>
                                        <p:attrNameLst>
                                          <p:attrName>ppt_h</p:attrName>
                                        </p:attrNameLst>
                                      </p:cBhvr>
                                      <p:tavLst>
                                        <p:tav tm="0">
                                          <p:val>
                                            <p:strVal val="#ppt_h"/>
                                          </p:val>
                                        </p:tav>
                                        <p:tav tm="100000">
                                          <p:val>
                                            <p:strVal val="#ppt_h"/>
                                          </p:val>
                                        </p:tav>
                                      </p:tavLst>
                                    </p:anim>
                                  </p:childTnLst>
                                </p:cTn>
                              </p:par>
                              <p:par>
                                <p:cTn id="60" presetID="45"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anim calcmode="lin" valueType="num">
                                      <p:cBhvr>
                                        <p:cTn id="63" dur="500" fill="hold"/>
                                        <p:tgtEl>
                                          <p:spTgt spid="64"/>
                                        </p:tgtEl>
                                        <p:attrNameLst>
                                          <p:attrName>ppt_w</p:attrName>
                                        </p:attrNameLst>
                                      </p:cBhvr>
                                      <p:tavLst>
                                        <p:tav tm="0" fmla="#ppt_w*sin(2.5*pi*$)">
                                          <p:val>
                                            <p:fltVal val="0"/>
                                          </p:val>
                                        </p:tav>
                                        <p:tav tm="100000">
                                          <p:val>
                                            <p:fltVal val="1"/>
                                          </p:val>
                                        </p:tav>
                                      </p:tavLst>
                                    </p:anim>
                                    <p:anim calcmode="lin" valueType="num">
                                      <p:cBhvr>
                                        <p:cTn id="64" dur="500" fill="hold"/>
                                        <p:tgtEl>
                                          <p:spTgt spid="64"/>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fade">
                                      <p:cBhvr>
                                        <p:cTn id="67" dur="500"/>
                                        <p:tgtEl>
                                          <p:spTgt spid="65"/>
                                        </p:tgtEl>
                                      </p:cBhvr>
                                    </p:animEffect>
                                    <p:anim calcmode="lin" valueType="num">
                                      <p:cBhvr>
                                        <p:cTn id="68" dur="500" fill="hold"/>
                                        <p:tgtEl>
                                          <p:spTgt spid="65"/>
                                        </p:tgtEl>
                                        <p:attrNameLst>
                                          <p:attrName>ppt_w</p:attrName>
                                        </p:attrNameLst>
                                      </p:cBhvr>
                                      <p:tavLst>
                                        <p:tav tm="0" fmla="#ppt_w*sin(2.5*pi*$)">
                                          <p:val>
                                            <p:fltVal val="0"/>
                                          </p:val>
                                        </p:tav>
                                        <p:tav tm="100000">
                                          <p:val>
                                            <p:fltVal val="1"/>
                                          </p:val>
                                        </p:tav>
                                      </p:tavLst>
                                    </p:anim>
                                    <p:anim calcmode="lin" valueType="num">
                                      <p:cBhvr>
                                        <p:cTn id="69" dur="500" fill="hold"/>
                                        <p:tgtEl>
                                          <p:spTgt spid="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5" grpId="0" animBg="1"/>
      <p:bldP spid="56" grpId="0" animBg="1"/>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51" name="Hộp_Văn_Bản 7"/>
          <p:cNvSpPr txBox="1">
            <a:spLocks noChangeArrowheads="1"/>
          </p:cNvSpPr>
          <p:nvPr/>
        </p:nvSpPr>
        <p:spPr bwMode="auto">
          <a:xfrm>
            <a:off x="1828801" y="457201"/>
            <a:ext cx="6477000" cy="954107"/>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V. SẢN PHẨM NỔI BẬT</a:t>
            </a:r>
          </a:p>
          <a:p>
            <a:pPr algn="ctr"/>
            <a:endParaRPr lang="en-US" sz="2800" b="1" dirty="0">
              <a:solidFill>
                <a:srgbClr val="0000FF"/>
              </a:solidFill>
              <a:effectLst>
                <a:outerShdw blurRad="50800" dist="101600" dir="2700000" algn="tl" rotWithShape="0">
                  <a:prstClr val="black">
                    <a:alpha val="40000"/>
                  </a:prstClr>
                </a:outerShdw>
              </a:effectLst>
              <a:latin typeface="+mj-lt"/>
            </a:endParaRPr>
          </a:p>
        </p:txBody>
      </p:sp>
      <p:sp>
        <p:nvSpPr>
          <p:cNvPr id="54" name="Oval 4"/>
          <p:cNvSpPr/>
          <p:nvPr/>
        </p:nvSpPr>
        <p:spPr>
          <a:xfrm>
            <a:off x="5185665" y="1838950"/>
            <a:ext cx="336361" cy="41256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1400" b="1" kern="1200" smtClean="0">
                <a:solidFill>
                  <a:sysClr val="window" lastClr="FFFFFF"/>
                </a:solidFill>
                <a:latin typeface="Arial" pitchFamily="34" charset="0"/>
                <a:ea typeface="Tahoma" pitchFamily="34" charset="0"/>
                <a:cs typeface="Arial" pitchFamily="34" charset="0"/>
              </a:rPr>
              <a:t>1</a:t>
            </a:r>
            <a:endParaRPr lang="en-US" sz="1400" kern="1200" dirty="0">
              <a:solidFill>
                <a:sysClr val="window" lastClr="FFFFFF"/>
              </a:solidFill>
              <a:latin typeface="Arial" pitchFamily="34" charset="0"/>
              <a:ea typeface="Tahoma" pitchFamily="34" charset="0"/>
              <a:cs typeface="Arial" pitchFamily="34" charset="0"/>
            </a:endParaRPr>
          </a:p>
        </p:txBody>
      </p:sp>
      <p:sp>
        <p:nvSpPr>
          <p:cNvPr id="19" name="TextBox 18"/>
          <p:cNvSpPr txBox="1"/>
          <p:nvPr/>
        </p:nvSpPr>
        <p:spPr>
          <a:xfrm>
            <a:off x="8429652"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12</a:t>
            </a:r>
            <a:endParaRPr lang="vi-VN" sz="1000" b="1"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570" y="2452973"/>
            <a:ext cx="1960431" cy="14703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301" y="2230885"/>
            <a:ext cx="1914501" cy="191450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045" y="4443365"/>
            <a:ext cx="4045607" cy="1910141"/>
          </a:xfrm>
          <a:prstGeom prst="rect">
            <a:avLst/>
          </a:prstGeom>
        </p:spPr>
      </p:pic>
      <p:sp>
        <p:nvSpPr>
          <p:cNvPr id="27" name="Round Same Side Corner Rectangle 26"/>
          <p:cNvSpPr/>
          <p:nvPr/>
        </p:nvSpPr>
        <p:spPr>
          <a:xfrm rot="16200000" flipH="1">
            <a:off x="992301" y="1270753"/>
            <a:ext cx="301402" cy="457201"/>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5.2</a:t>
            </a:r>
            <a:endParaRPr lang="en-US" dirty="0"/>
          </a:p>
        </p:txBody>
      </p:sp>
      <p:sp>
        <p:nvSpPr>
          <p:cNvPr id="28" name="Round Same Side Corner Rectangle 27"/>
          <p:cNvSpPr/>
          <p:nvPr/>
        </p:nvSpPr>
        <p:spPr>
          <a:xfrm rot="5400000">
            <a:off x="3685196" y="-964943"/>
            <a:ext cx="301400" cy="4928592"/>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err="1" smtClean="0">
                <a:latin typeface="Arial" pitchFamily="34" charset="0"/>
                <a:cs typeface="Arial" pitchFamily="34" charset="0"/>
              </a:rPr>
              <a:t>Đồ</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dùng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văn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phòng</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Cặp</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tài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liệu</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Giấy</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Bút</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p:txBody>
      </p:sp>
      <p:pic>
        <p:nvPicPr>
          <p:cNvPr id="2052" name="Picture 4" descr="FILE CÃNG Báº¬T KOKUYO A4 9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822" y="430957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áº¿t quáº£ hÃ¬nh áº£nh cho file plu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4200" y="4530027"/>
            <a:ext cx="1662088" cy="205683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Ã¬nh áº£nh cÃ³ liÃªn qu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89" y="1971090"/>
            <a:ext cx="3993307" cy="233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ppt_w</p:attrName>
                                        </p:attrNameLst>
                                      </p:cBhvr>
                                      <p:tavLst>
                                        <p:tav tm="0" fmla="#ppt_w*sin(2.5*pi*$)">
                                          <p:val>
                                            <p:fltVal val="0"/>
                                          </p:val>
                                        </p:tav>
                                        <p:tav tm="100000">
                                          <p:val>
                                            <p:fltVal val="1"/>
                                          </p:val>
                                        </p:tav>
                                      </p:tavLst>
                                    </p:anim>
                                    <p:anim calcmode="lin" valueType="num">
                                      <p:cBhvr>
                                        <p:cTn id="9" dur="500" fill="hold"/>
                                        <p:tgtEl>
                                          <p:spTgt spid="5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ppt_w</p:attrName>
                                        </p:attrNameLst>
                                      </p:cBhvr>
                                      <p:tavLst>
                                        <p:tav tm="0" fmla="#ppt_w*sin(2.5*pi*$)">
                                          <p:val>
                                            <p:fltVal val="0"/>
                                          </p:val>
                                        </p:tav>
                                        <p:tav tm="100000">
                                          <p:val>
                                            <p:fltVal val="1"/>
                                          </p:val>
                                        </p:tav>
                                      </p:tavLst>
                                    </p:anim>
                                    <p:anim calcmode="lin" valueType="num">
                                      <p:cBhvr>
                                        <p:cTn id="14" dur="500" fill="hold"/>
                                        <p:tgtEl>
                                          <p:spTgt spid="51"/>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ppt_w</p:attrName>
                                        </p:attrNameLst>
                                      </p:cBhvr>
                                      <p:tavLst>
                                        <p:tav tm="0" fmla="#ppt_w*sin(2.5*pi*$)">
                                          <p:val>
                                            <p:fltVal val="0"/>
                                          </p:val>
                                        </p:tav>
                                        <p:tav tm="100000">
                                          <p:val>
                                            <p:fltVal val="1"/>
                                          </p:val>
                                        </p:tav>
                                      </p:tavLst>
                                    </p:anim>
                                    <p:anim calcmode="lin" valueType="num">
                                      <p:cBhvr>
                                        <p:cTn id="19" dur="500" fill="hold"/>
                                        <p:tgtEl>
                                          <p:spTgt spid="5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ppt_w</p:attrName>
                                        </p:attrNameLst>
                                      </p:cBhvr>
                                      <p:tavLst>
                                        <p:tav tm="0" fmla="#ppt_w*sin(2.5*pi*$)">
                                          <p:val>
                                            <p:fltVal val="0"/>
                                          </p:val>
                                        </p:tav>
                                        <p:tav tm="100000">
                                          <p:val>
                                            <p:fltVal val="1"/>
                                          </p:val>
                                        </p:tav>
                                      </p:tavLst>
                                    </p:anim>
                                    <p:anim calcmode="lin" valueType="num">
                                      <p:cBhvr>
                                        <p:cTn id="24" dur="500" fill="hold"/>
                                        <p:tgtEl>
                                          <p:spTgt spid="27"/>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anim calcmode="lin" valueType="num">
                                      <p:cBhvr>
                                        <p:cTn id="28" dur="500" fill="hold"/>
                                        <p:tgtEl>
                                          <p:spTgt spid="28"/>
                                        </p:tgtEl>
                                        <p:attrNameLst>
                                          <p:attrName>ppt_w</p:attrName>
                                        </p:attrNameLst>
                                      </p:cBhvr>
                                      <p:tavLst>
                                        <p:tav tm="0" fmla="#ppt_w*sin(2.5*pi*$)">
                                          <p:val>
                                            <p:fltVal val="0"/>
                                          </p:val>
                                        </p:tav>
                                        <p:tav tm="100000">
                                          <p:val>
                                            <p:fltVal val="1"/>
                                          </p:val>
                                        </p:tav>
                                      </p:tavLst>
                                    </p:anim>
                                    <p:anim calcmode="lin" valueType="num">
                                      <p:cBhvr>
                                        <p:cTn id="29"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50" name="Picture 4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51" name="Hộp_Văn_Bản 7"/>
          <p:cNvSpPr txBox="1">
            <a:spLocks noChangeArrowheads="1"/>
          </p:cNvSpPr>
          <p:nvPr/>
        </p:nvSpPr>
        <p:spPr bwMode="auto">
          <a:xfrm>
            <a:off x="1828801" y="457201"/>
            <a:ext cx="6477000" cy="523220"/>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V. SẢN PHẨM NỔI BẬT</a:t>
            </a:r>
            <a:endParaRPr lang="en-US" sz="2800" b="1" dirty="0">
              <a:solidFill>
                <a:srgbClr val="0000FF"/>
              </a:solidFill>
              <a:effectLst>
                <a:outerShdw blurRad="50800" dist="101600" dir="2700000" algn="tl" rotWithShape="0">
                  <a:prstClr val="black">
                    <a:alpha val="40000"/>
                  </a:prstClr>
                </a:outerShdw>
              </a:effectLst>
              <a:latin typeface="+mj-lt"/>
            </a:endParaRPr>
          </a:p>
        </p:txBody>
      </p:sp>
      <p:sp>
        <p:nvSpPr>
          <p:cNvPr id="36" name="Round Same Side Corner Rectangle 35"/>
          <p:cNvSpPr/>
          <p:nvPr/>
        </p:nvSpPr>
        <p:spPr>
          <a:xfrm rot="16200000" flipH="1">
            <a:off x="862399" y="1195593"/>
            <a:ext cx="301402" cy="497633"/>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5.3</a:t>
            </a:r>
            <a:endParaRPr lang="en-US" dirty="0"/>
          </a:p>
        </p:txBody>
      </p:sp>
      <p:sp>
        <p:nvSpPr>
          <p:cNvPr id="37" name="Round Same Side Corner Rectangle 36"/>
          <p:cNvSpPr/>
          <p:nvPr/>
        </p:nvSpPr>
        <p:spPr>
          <a:xfrm rot="5400000">
            <a:off x="2211499" y="343423"/>
            <a:ext cx="301400" cy="2201971"/>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err="1" smtClean="0">
                <a:latin typeface="Arial" pitchFamily="34" charset="0"/>
                <a:cs typeface="Arial" pitchFamily="34" charset="0"/>
              </a:rPr>
              <a:t>Thiết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bị</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văn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phòng</a:t>
            </a:r>
            <a:r>
              <a:rPr lang="en-US" sz="1600" b="1" dirty="0" smtClean="0">
                <a:latin typeface="Arial" pitchFamily="34" charset="0"/>
                <a:cs typeface="Arial" pitchFamily="34" charset="0"/>
              </a:rPr>
              <a:t>:</a:t>
            </a:r>
            <a:endParaRPr lang="vi-VN" sz="1600" b="1" dirty="0">
              <a:latin typeface="Arial" pitchFamily="34" charset="0"/>
              <a:cs typeface="Arial" pitchFamily="34" charset="0"/>
            </a:endParaRPr>
          </a:p>
        </p:txBody>
      </p:sp>
      <p:pic>
        <p:nvPicPr>
          <p:cNvPr id="32" name="Picture 31" descr="Image result for máy tính hp"/>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6" t="3341"/>
          <a:stretch/>
        </p:blipFill>
        <p:spPr bwMode="auto">
          <a:xfrm>
            <a:off x="1230461" y="1891863"/>
            <a:ext cx="1196679" cy="10118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Image result for máy tính h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9446" y="1845779"/>
            <a:ext cx="1647825" cy="10118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4795" y="3020340"/>
            <a:ext cx="2089302" cy="492443"/>
          </a:xfrm>
          <a:prstGeom prst="rect">
            <a:avLst/>
          </a:prstGeom>
        </p:spPr>
        <p:txBody>
          <a:bodyPr wrap="square">
            <a:spAutoFit/>
          </a:bodyPr>
          <a:lstStyle/>
          <a:p>
            <a:r>
              <a:rPr lang="en-US" sz="1300" dirty="0" err="1">
                <a:latin typeface="Times New Roman" pitchFamily="18" charset="0"/>
                <a:cs typeface="Times New Roman" pitchFamily="18" charset="0"/>
              </a:rPr>
              <a:t>Máy</a:t>
            </a:r>
            <a:r>
              <a:rPr lang="en-US" sz="1300" dirty="0">
                <a:latin typeface="Times New Roman" pitchFamily="18" charset="0"/>
                <a:cs typeface="Times New Roman" pitchFamily="18" charset="0"/>
              </a:rPr>
              <a:t> </a:t>
            </a:r>
            <a:r>
              <a:rPr lang="en-US" sz="1300" dirty="0" err="1">
                <a:latin typeface="Times New Roman" pitchFamily="18" charset="0"/>
                <a:cs typeface="Times New Roman" pitchFamily="18" charset="0"/>
              </a:rPr>
              <a:t>tính</a:t>
            </a:r>
            <a:r>
              <a:rPr lang="en-US" sz="1300" dirty="0">
                <a:latin typeface="Times New Roman" pitchFamily="18" charset="0"/>
                <a:cs typeface="Times New Roman" pitchFamily="18" charset="0"/>
              </a:rPr>
              <a:t> Desktop, Laptop, </a:t>
            </a:r>
            <a:r>
              <a:rPr lang="en-US" sz="1300" dirty="0" err="1">
                <a:latin typeface="Times New Roman" pitchFamily="18" charset="0"/>
                <a:cs typeface="Times New Roman" pitchFamily="18" charset="0"/>
              </a:rPr>
              <a:t>phụ</a:t>
            </a:r>
            <a:r>
              <a:rPr lang="en-US" sz="1300" dirty="0">
                <a:latin typeface="Times New Roman" pitchFamily="18" charset="0"/>
                <a:cs typeface="Times New Roman" pitchFamily="18" charset="0"/>
              </a:rPr>
              <a:t> </a:t>
            </a:r>
            <a:r>
              <a:rPr lang="en-US" sz="1300" dirty="0" err="1" smtClean="0">
                <a:latin typeface="Times New Roman" pitchFamily="18" charset="0"/>
                <a:cs typeface="Times New Roman" pitchFamily="18" charset="0"/>
              </a:rPr>
              <a:t>kiện</a:t>
            </a:r>
            <a:r>
              <a:rPr lang="en-US" sz="1300" dirty="0" smtClean="0">
                <a:latin typeface="Times New Roman" pitchFamily="18" charset="0"/>
                <a:cs typeface="Times New Roman" pitchFamily="18" charset="0"/>
              </a:rPr>
              <a:t> …..</a:t>
            </a:r>
            <a:endParaRPr lang="en-US" sz="1300" dirty="0">
              <a:latin typeface="Times New Roman" pitchFamily="18" charset="0"/>
              <a:cs typeface="Times New Roman" pitchFamily="18" charset="0"/>
            </a:endParaRPr>
          </a:p>
        </p:txBody>
      </p:sp>
      <p:pic>
        <p:nvPicPr>
          <p:cNvPr id="38" name="Picture 37" descr="Image result for máy văn phòng can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0422" y="1268426"/>
            <a:ext cx="1358899" cy="101917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5473753" y="3614047"/>
            <a:ext cx="2469262" cy="276999"/>
          </a:xfrm>
          <a:prstGeom prst="rect">
            <a:avLst/>
          </a:prstGeom>
        </p:spPr>
        <p:txBody>
          <a:bodyPr wrap="square">
            <a:spAutoFit/>
          </a:bodyPr>
          <a:lstStyle/>
          <a:p>
            <a:pPr algn="ctr"/>
            <a:r>
              <a:rPr lang="en-US" sz="1200" dirty="0" err="1" smtClean="0">
                <a:latin typeface="Times New Roman" pitchFamily="18" charset="0"/>
                <a:cs typeface="Times New Roman" pitchFamily="18" charset="0"/>
              </a:rPr>
              <a:t>Máy</a:t>
            </a:r>
            <a:r>
              <a:rPr lang="en-US" sz="1200" dirty="0" smtClean="0">
                <a:latin typeface="Times New Roman" pitchFamily="18" charset="0"/>
                <a:cs typeface="Times New Roman" pitchFamily="18" charset="0"/>
              </a:rPr>
              <a:t> Fax, </a:t>
            </a:r>
            <a:r>
              <a:rPr lang="en-US" sz="1200" dirty="0" err="1" smtClean="0">
                <a:latin typeface="Times New Roman" pitchFamily="18" charset="0"/>
                <a:cs typeface="Times New Roman" pitchFamily="18" charset="0"/>
              </a:rPr>
              <a:t>Máy</a:t>
            </a:r>
            <a:r>
              <a:rPr lang="en-US" sz="1200" dirty="0" smtClean="0">
                <a:latin typeface="Times New Roman" pitchFamily="18" charset="0"/>
                <a:cs typeface="Times New Roman" pitchFamily="18" charset="0"/>
              </a:rPr>
              <a:t> in, </a:t>
            </a:r>
            <a:r>
              <a:rPr lang="en-US" sz="1200" dirty="0" err="1" smtClean="0">
                <a:latin typeface="Times New Roman" pitchFamily="18" charset="0"/>
                <a:cs typeface="Times New Roman" pitchFamily="18" charset="0"/>
              </a:rPr>
              <a:t>Máy</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quét</a:t>
            </a: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pic>
        <p:nvPicPr>
          <p:cNvPr id="1026" name="Picture 2" descr="Image result for máy văn phòng can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6856" y="2615135"/>
            <a:ext cx="1403566" cy="95091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Image result for máy văn phòng scan can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877" t="4293"/>
          <a:stretch/>
        </p:blipFill>
        <p:spPr bwMode="auto">
          <a:xfrm>
            <a:off x="7001462" y="2475099"/>
            <a:ext cx="1591847" cy="1230987"/>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1371600" y="6260118"/>
            <a:ext cx="1714512" cy="292388"/>
          </a:xfrm>
          <a:prstGeom prst="rect">
            <a:avLst/>
          </a:prstGeom>
        </p:spPr>
        <p:txBody>
          <a:bodyPr wrap="square">
            <a:spAutoFit/>
          </a:bodyPr>
          <a:lstStyle/>
          <a:p>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Máy</a:t>
            </a:r>
            <a:r>
              <a:rPr lang="en-US" sz="1300" dirty="0" smtClean="0">
                <a:latin typeface="Times New Roman" pitchFamily="18" charset="0"/>
                <a:cs typeface="Times New Roman" pitchFamily="18" charset="0"/>
              </a:rPr>
              <a:t> photocopy</a:t>
            </a:r>
            <a:endParaRPr lang="en-US" sz="1300" dirty="0">
              <a:latin typeface="Times New Roman" pitchFamily="18" charset="0"/>
              <a:cs typeface="Times New Roman" pitchFamily="18" charset="0"/>
            </a:endParaRPr>
          </a:p>
        </p:txBody>
      </p:sp>
      <p:sp>
        <p:nvSpPr>
          <p:cNvPr id="23" name="TextBox 22"/>
          <p:cNvSpPr txBox="1"/>
          <p:nvPr/>
        </p:nvSpPr>
        <p:spPr>
          <a:xfrm>
            <a:off x="8429652"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13</a:t>
            </a:r>
            <a:endParaRPr lang="vi-VN" sz="1000" b="1" dirty="0">
              <a:latin typeface="Arial" pitchFamily="34" charset="0"/>
              <a:cs typeface="Arial" pitchFamily="34" charset="0"/>
            </a:endParaRPr>
          </a:p>
        </p:txBody>
      </p:sp>
      <p:pic>
        <p:nvPicPr>
          <p:cNvPr id="3074" name="Picture 2" descr="Káº¿t quáº£ hÃ¬nh áº£nh cho mÃ¡y photocop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903" y="3768243"/>
            <a:ext cx="3652020" cy="254728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áº¿t quáº£ hÃ¬nh áº£nh cho mÃ¡y cháº¥m cÃ´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5166" y="3978275"/>
            <a:ext cx="3499646" cy="21034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máy văn phòng can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55139" y="1186014"/>
            <a:ext cx="138112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áº¿t quáº£ hÃ¬nh áº£nh cho mÃ¡y cháº¥m cÃ´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976" y="-3238605"/>
            <a:ext cx="3989564" cy="23979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727733" y="6180071"/>
            <a:ext cx="1714512" cy="292388"/>
          </a:xfrm>
          <a:prstGeom prst="rect">
            <a:avLst/>
          </a:prstGeom>
        </p:spPr>
        <p:txBody>
          <a:bodyPr wrap="square">
            <a:spAutoFit/>
          </a:bodyPr>
          <a:lstStyle/>
          <a:p>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Máy</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chấm</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công</a:t>
            </a:r>
            <a:endParaRPr lang="en-US" sz="1300" dirty="0">
              <a:latin typeface="Times New Roman" pitchFamily="18" charset="0"/>
              <a:cs typeface="Times New Roman" pitchFamily="18" charset="0"/>
            </a:endParaRPr>
          </a:p>
        </p:txBody>
      </p:sp>
    </p:spTree>
    <p:extLst>
      <p:ext uri="{BB962C8B-B14F-4D97-AF65-F5344CB8AC3E}">
        <p14:creationId xmlns:p14="http://schemas.microsoft.com/office/powerpoint/2010/main" val="20858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500"/>
                                        <p:tgtEl>
                                          <p:spTgt spid="3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right)">
                                      <p:cBhvr>
                                        <p:cTn id="16" dur="500"/>
                                        <p:tgtEl>
                                          <p:spTgt spid="37"/>
                                        </p:tgtEl>
                                      </p:cBhvr>
                                    </p:animEffect>
                                  </p:childTnLst>
                                </p:cTn>
                              </p:par>
                              <p:par>
                                <p:cTn id="17" presetID="22" presetClass="entr" presetSubtype="2"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par>
                                <p:cTn id="20" presetID="22" presetClass="entr" presetSubtype="2"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22" presetClass="entr" presetSubtype="2"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par>
                                <p:cTn id="32" presetID="22" presetClass="entr" presetSubtype="2"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ipe(right)">
                                      <p:cBhvr>
                                        <p:cTn id="34" dur="500"/>
                                        <p:tgtEl>
                                          <p:spTgt spid="1026"/>
                                        </p:tgtEl>
                                      </p:cBhvr>
                                    </p:animEffect>
                                  </p:childTnLst>
                                </p:cTn>
                              </p:par>
                              <p:par>
                                <p:cTn id="35" presetID="22" presetClass="entr" presetSubtype="2"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right)">
                                      <p:cBhvr>
                                        <p:cTn id="37" dur="500"/>
                                        <p:tgtEl>
                                          <p:spTgt spid="4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right)">
                                      <p:cBhvr>
                                        <p:cTn id="40" dur="500"/>
                                        <p:tgtEl>
                                          <p:spTgt spid="43"/>
                                        </p:tgtEl>
                                      </p:cBhvr>
                                    </p:animEffect>
                                  </p:childTnLst>
                                </p:cTn>
                              </p:par>
                              <p:par>
                                <p:cTn id="41" presetID="22" presetClass="entr" presetSubtype="2"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6" grpId="0" animBg="1"/>
      <p:bldP spid="37" grpId="0" animBg="1"/>
      <p:bldP spid="2" grpId="0"/>
      <p:bldP spid="40" grpId="0"/>
      <p:bldP spid="43"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51" name="Hộp_Văn_Bản 7"/>
          <p:cNvSpPr txBox="1">
            <a:spLocks noChangeArrowheads="1"/>
          </p:cNvSpPr>
          <p:nvPr/>
        </p:nvSpPr>
        <p:spPr bwMode="auto">
          <a:xfrm>
            <a:off x="1828801" y="457201"/>
            <a:ext cx="6477000" cy="523220"/>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V. SẢN PHẨM NỔI BẬT</a:t>
            </a:r>
            <a:endParaRPr lang="en-US" sz="2800" b="1" dirty="0">
              <a:solidFill>
                <a:srgbClr val="0000FF"/>
              </a:solidFill>
              <a:effectLst>
                <a:outerShdw blurRad="50800" dist="101600" dir="2700000" algn="tl" rotWithShape="0">
                  <a:prstClr val="black">
                    <a:alpha val="40000"/>
                  </a:prstClr>
                </a:outerShdw>
              </a:effectLst>
              <a:latin typeface="+mj-lt"/>
            </a:endParaRPr>
          </a:p>
        </p:txBody>
      </p:sp>
      <p:sp>
        <p:nvSpPr>
          <p:cNvPr id="36" name="Round Same Side Corner Rectangle 35"/>
          <p:cNvSpPr/>
          <p:nvPr/>
        </p:nvSpPr>
        <p:spPr>
          <a:xfrm rot="16200000" flipH="1">
            <a:off x="862399" y="1195593"/>
            <a:ext cx="301402" cy="497633"/>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5.4</a:t>
            </a:r>
            <a:endParaRPr lang="en-US" dirty="0"/>
          </a:p>
        </p:txBody>
      </p:sp>
      <p:sp>
        <p:nvSpPr>
          <p:cNvPr id="37" name="Round Same Side Corner Rectangle 36"/>
          <p:cNvSpPr/>
          <p:nvPr/>
        </p:nvSpPr>
        <p:spPr>
          <a:xfrm rot="5400000">
            <a:off x="2211499" y="343423"/>
            <a:ext cx="301400" cy="2201971"/>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err="1" smtClean="0">
                <a:latin typeface="Arial" pitchFamily="34" charset="0"/>
                <a:cs typeface="Arial" pitchFamily="34" charset="0"/>
              </a:rPr>
              <a:t>Nội</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thất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văn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phòng</a:t>
            </a:r>
            <a:r>
              <a:rPr lang="en-US" sz="1600" b="1" dirty="0" smtClean="0">
                <a:latin typeface="Arial" pitchFamily="34" charset="0"/>
                <a:cs typeface="Arial" pitchFamily="34" charset="0"/>
              </a:rPr>
              <a:t>:</a:t>
            </a:r>
            <a:endParaRPr lang="vi-VN" sz="1600" b="1" dirty="0">
              <a:latin typeface="Arial" pitchFamily="34" charset="0"/>
              <a:cs typeface="Arial" pitchFamily="34" charset="0"/>
            </a:endParaRPr>
          </a:p>
        </p:txBody>
      </p:sp>
      <p:sp>
        <p:nvSpPr>
          <p:cNvPr id="23" name="TextBox 22"/>
          <p:cNvSpPr txBox="1"/>
          <p:nvPr/>
        </p:nvSpPr>
        <p:spPr>
          <a:xfrm>
            <a:off x="8429652"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14</a:t>
            </a:r>
            <a:endParaRPr lang="vi-VN" sz="1000" b="1" dirty="0">
              <a:latin typeface="Arial" pitchFamily="34" charset="0"/>
              <a:cs typeface="Arial" pitchFamily="34" charset="0"/>
            </a:endParaRPr>
          </a:p>
        </p:txBody>
      </p:sp>
      <p:pic>
        <p:nvPicPr>
          <p:cNvPr id="5" name="Picture 4"/>
          <p:cNvPicPr>
            <a:picLocks noChangeAspect="1"/>
          </p:cNvPicPr>
          <p:nvPr/>
        </p:nvPicPr>
        <p:blipFill>
          <a:blip r:embed="rId3"/>
          <a:stretch>
            <a:fillRect/>
          </a:stretch>
        </p:blipFill>
        <p:spPr>
          <a:xfrm>
            <a:off x="3594183" y="1706850"/>
            <a:ext cx="2439565" cy="2209259"/>
          </a:xfrm>
          <a:prstGeom prst="rect">
            <a:avLst/>
          </a:prstGeom>
        </p:spPr>
      </p:pic>
      <p:pic>
        <p:nvPicPr>
          <p:cNvPr id="6" name="Picture 2" descr="Káº¿t quáº£ hÃ¬nh áº£nh cho ná»i tháº¥t vÄn phÃ²ng hÃ²a phÃ¡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6356" y="1493028"/>
            <a:ext cx="2664296" cy="26369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912750" y="4129933"/>
            <a:ext cx="2143125" cy="2143125"/>
          </a:xfrm>
          <a:prstGeom prst="rect">
            <a:avLst/>
          </a:prstGeom>
        </p:spPr>
      </p:pic>
      <p:pic>
        <p:nvPicPr>
          <p:cNvPr id="12" name="Picture 11"/>
          <p:cNvPicPr>
            <a:picLocks noChangeAspect="1"/>
          </p:cNvPicPr>
          <p:nvPr/>
        </p:nvPicPr>
        <p:blipFill>
          <a:blip r:embed="rId6"/>
          <a:stretch>
            <a:fillRect/>
          </a:stretch>
        </p:blipFill>
        <p:spPr>
          <a:xfrm>
            <a:off x="3478978" y="4211690"/>
            <a:ext cx="2143125" cy="2133600"/>
          </a:xfrm>
          <a:prstGeom prst="rect">
            <a:avLst/>
          </a:prstGeom>
        </p:spPr>
      </p:pic>
      <p:pic>
        <p:nvPicPr>
          <p:cNvPr id="13" name="Picture 12"/>
          <p:cNvPicPr>
            <a:picLocks noChangeAspect="1"/>
          </p:cNvPicPr>
          <p:nvPr/>
        </p:nvPicPr>
        <p:blipFill>
          <a:blip r:embed="rId7"/>
          <a:stretch>
            <a:fillRect/>
          </a:stretch>
        </p:blipFill>
        <p:spPr>
          <a:xfrm>
            <a:off x="572656" y="1908396"/>
            <a:ext cx="2483219" cy="2143125"/>
          </a:xfrm>
          <a:prstGeom prst="rect">
            <a:avLst/>
          </a:prstGeom>
        </p:spPr>
      </p:pic>
      <p:pic>
        <p:nvPicPr>
          <p:cNvPr id="14" name="Picture 13"/>
          <p:cNvPicPr>
            <a:picLocks noChangeAspect="1"/>
          </p:cNvPicPr>
          <p:nvPr/>
        </p:nvPicPr>
        <p:blipFill>
          <a:blip r:embed="rId8"/>
          <a:stretch>
            <a:fillRect/>
          </a:stretch>
        </p:blipFill>
        <p:spPr>
          <a:xfrm>
            <a:off x="6151675" y="3914218"/>
            <a:ext cx="1847850" cy="2466975"/>
          </a:xfrm>
          <a:prstGeom prst="rect">
            <a:avLst/>
          </a:prstGeom>
        </p:spPr>
      </p:pic>
    </p:spTree>
    <p:extLst>
      <p:ext uri="{BB962C8B-B14F-4D97-AF65-F5344CB8AC3E}">
        <p14:creationId xmlns:p14="http://schemas.microsoft.com/office/powerpoint/2010/main" val="30852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right)">
                                      <p:cBhvr>
                                        <p:cTn id="7" dur="500"/>
                                        <p:tgtEl>
                                          <p:spTgt spid="5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right)">
                                      <p:cBhvr>
                                        <p:cTn id="10" dur="500"/>
                                        <p:tgtEl>
                                          <p:spTgt spid="5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right)">
                                      <p:cBhvr>
                                        <p:cTn id="13" dur="500"/>
                                        <p:tgtEl>
                                          <p:spTgt spid="36"/>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right)">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28728" y="357166"/>
            <a:ext cx="6572295" cy="928694"/>
          </a:xfrm>
        </p:spPr>
        <p:txBody>
          <a:bodyPr>
            <a:noAutofit/>
          </a:bodyPr>
          <a:lstStyle/>
          <a:p>
            <a:r>
              <a:rPr lang="en-US" sz="2400" b="1" dirty="0">
                <a:solidFill>
                  <a:srgbClr val="0000FF"/>
                </a:solidFill>
                <a:effectLst>
                  <a:outerShdw blurRad="50800" dist="101600" dir="2700000" algn="tl" rotWithShape="0">
                    <a:prstClr val="black">
                      <a:alpha val="40000"/>
                    </a:prstClr>
                  </a:outerShdw>
                </a:effectLst>
                <a:ea typeface="+mn-ea"/>
                <a:cs typeface="+mn-cs"/>
              </a:rPr>
              <a:t>VI. MỘT SỐ KHÁCH HÀNG TIÊU BIỂU SỬ DỤNG SẢN PHẨM CỦA HOÀNG MINH</a:t>
            </a:r>
            <a:br>
              <a:rPr lang="en-US" sz="2400" b="1" dirty="0">
                <a:solidFill>
                  <a:srgbClr val="0000FF"/>
                </a:solidFill>
                <a:effectLst>
                  <a:outerShdw blurRad="50800" dist="101600" dir="2700000" algn="tl" rotWithShape="0">
                    <a:prstClr val="black">
                      <a:alpha val="40000"/>
                    </a:prstClr>
                  </a:outerShdw>
                </a:effectLst>
                <a:ea typeface="+mn-ea"/>
                <a:cs typeface="+mn-cs"/>
              </a:rPr>
            </a:br>
            <a:endParaRPr lang="en-US" sz="2400" b="1" dirty="0">
              <a:solidFill>
                <a:srgbClr val="0000FF"/>
              </a:solidFill>
              <a:effectLst>
                <a:outerShdw blurRad="50800" dist="101600" dir="2700000" algn="tl" rotWithShape="0">
                  <a:prstClr val="black">
                    <a:alpha val="40000"/>
                  </a:prstClr>
                </a:outerShdw>
              </a:effectLst>
              <a:ea typeface="+mn-ea"/>
              <a:cs typeface="+mn-cs"/>
            </a:endParaRPr>
          </a:p>
        </p:txBody>
      </p:sp>
      <p:sp>
        <p:nvSpPr>
          <p:cNvPr id="2" name="Subtitle 1"/>
          <p:cNvSpPr>
            <a:spLocks noGrp="1"/>
          </p:cNvSpPr>
          <p:nvPr>
            <p:ph type="subTitle" idx="1"/>
          </p:nvPr>
        </p:nvSpPr>
        <p:spPr>
          <a:xfrm>
            <a:off x="714348" y="2285992"/>
            <a:ext cx="1285884" cy="500065"/>
          </a:xfrm>
        </p:spPr>
        <p:txBody>
          <a:bodyPr>
            <a:noAutofit/>
          </a:bodyPr>
          <a:lstStyle/>
          <a:p>
            <a:r>
              <a:rPr lang="en-US" sz="1200" dirty="0" err="1">
                <a:solidFill>
                  <a:schemeClr val="tx1"/>
                </a:solidFill>
                <a:latin typeface="Times New Roman" pitchFamily="18" charset="0"/>
                <a:cs typeface="Times New Roman" pitchFamily="18" charset="0"/>
              </a:rPr>
              <a:t>Viện</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kiểm</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sát</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nhân</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dân</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tối</a:t>
            </a:r>
            <a:r>
              <a:rPr lang="en-US" sz="1200" dirty="0">
                <a:solidFill>
                  <a:schemeClr val="tx1"/>
                </a:solidFill>
                <a:latin typeface="Times New Roman" pitchFamily="18" charset="0"/>
                <a:cs typeface="Times New Roman" pitchFamily="18" charset="0"/>
              </a:rPr>
              <a:t> </a:t>
            </a:r>
            <a:r>
              <a:rPr lang="en-US" sz="1200" dirty="0" err="1">
                <a:solidFill>
                  <a:schemeClr val="tx1"/>
                </a:solidFill>
                <a:latin typeface="Times New Roman" pitchFamily="18" charset="0"/>
                <a:cs typeface="Times New Roman" pitchFamily="18" charset="0"/>
              </a:rPr>
              <a:t>cao</a:t>
            </a:r>
            <a:r>
              <a:rPr lang="en-US" sz="1800" dirty="0">
                <a:solidFill>
                  <a:schemeClr val="tx1"/>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2" cstate="print"/>
          <a:srcRect/>
          <a:stretch>
            <a:fillRect/>
          </a:stretch>
        </p:blipFill>
        <p:spPr bwMode="auto">
          <a:xfrm>
            <a:off x="857224" y="1214422"/>
            <a:ext cx="1000132" cy="9401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000364" y="1071546"/>
            <a:ext cx="1000132" cy="1117264"/>
          </a:xfrm>
          <a:prstGeom prst="rect">
            <a:avLst/>
          </a:prstGeom>
          <a:noFill/>
          <a:ln w="9525">
            <a:noFill/>
            <a:miter lim="800000"/>
            <a:headEnd/>
            <a:tailEnd/>
          </a:ln>
          <a:effectLst/>
        </p:spPr>
      </p:pic>
      <p:sp>
        <p:nvSpPr>
          <p:cNvPr id="6" name="Subtitle 1"/>
          <p:cNvSpPr txBox="1">
            <a:spLocks/>
          </p:cNvSpPr>
          <p:nvPr/>
        </p:nvSpPr>
        <p:spPr>
          <a:xfrm>
            <a:off x="2786050" y="2357430"/>
            <a:ext cx="1643074" cy="571504"/>
          </a:xfrm>
          <a:prstGeom prst="rect">
            <a:avLst/>
          </a:prstGeom>
        </p:spPr>
        <p:txBody>
          <a:bodyPr vert="horz" lIns="91440" tIns="45720" rIns="91440" bIns="45720" rtlCol="0">
            <a:normAutofit/>
          </a:bodyPr>
          <a:lstStyle/>
          <a:p>
            <a:pPr lvl="0" algn="ctr">
              <a:spcBef>
                <a:spcPct val="20000"/>
              </a:spcBef>
              <a:spcAft>
                <a:spcPts val="300"/>
              </a:spcAft>
              <a:buClr>
                <a:schemeClr val="accent6">
                  <a:lumMod val="75000"/>
                </a:schemeClr>
              </a:buClr>
              <a:buSzPct val="130000"/>
            </a:pPr>
            <a:r>
              <a:rPr lang="en-US" sz="1200" dirty="0" err="1" smtClean="0">
                <a:latin typeface="Times New Roman" pitchFamily="18" charset="0"/>
                <a:cs typeface="Times New Roman" pitchFamily="18" charset="0"/>
              </a:rPr>
              <a:t>Học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viện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nghệ</a:t>
            </a:r>
            <a:r>
              <a:rPr lang="en-US" sz="1200" dirty="0" smtClean="0">
                <a:latin typeface="Times New Roman" pitchFamily="18" charset="0"/>
                <a:cs typeface="Times New Roman" pitchFamily="18" charset="0"/>
              </a:rPr>
              <a:t> B</a:t>
            </a:r>
            <a:r>
              <a:rPr lang="vi-VN" sz="1200" dirty="0" smtClean="0">
                <a:latin typeface="Times New Roman" pitchFamily="18" charset="0"/>
                <a:cs typeface="Times New Roman" pitchFamily="18" charset="0"/>
              </a:rPr>
              <a:t>ư</a:t>
            </a:r>
            <a:r>
              <a:rPr lang="en-US" sz="1200" dirty="0" smtClean="0">
                <a:latin typeface="Times New Roman" pitchFamily="18" charset="0"/>
                <a:cs typeface="Times New Roman" pitchFamily="18" charset="0"/>
              </a:rPr>
              <a:t>u </a:t>
            </a:r>
            <a:r>
              <a:rPr lang="en-US" sz="1200" dirty="0" err="1" smtClean="0">
                <a:latin typeface="Times New Roman" pitchFamily="18" charset="0"/>
                <a:cs typeface="Times New Roman" pitchFamily="18" charset="0"/>
              </a:rPr>
              <a:t>chính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Viễn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thông</a:t>
            </a:r>
            <a:endParaRPr lang="en-US" sz="12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4"/>
          <a:srcRect/>
          <a:stretch>
            <a:fillRect/>
          </a:stretch>
        </p:blipFill>
        <p:spPr bwMode="auto">
          <a:xfrm>
            <a:off x="5072066" y="1214422"/>
            <a:ext cx="1143008" cy="1037500"/>
          </a:xfrm>
          <a:prstGeom prst="rect">
            <a:avLst/>
          </a:prstGeom>
          <a:noFill/>
          <a:ln w="9525">
            <a:noFill/>
            <a:miter lim="800000"/>
            <a:headEnd/>
            <a:tailEnd/>
          </a:ln>
          <a:effectLst/>
        </p:spPr>
      </p:pic>
      <p:sp>
        <p:nvSpPr>
          <p:cNvPr id="8" name="Subtitle 1"/>
          <p:cNvSpPr txBox="1">
            <a:spLocks/>
          </p:cNvSpPr>
          <p:nvPr/>
        </p:nvSpPr>
        <p:spPr>
          <a:xfrm>
            <a:off x="5000628" y="2428868"/>
            <a:ext cx="1285884" cy="428628"/>
          </a:xfrm>
          <a:prstGeom prst="rect">
            <a:avLst/>
          </a:prstGeom>
        </p:spPr>
        <p:txBody>
          <a:bodyPr vert="horz" lIns="91440" tIns="45720" rIns="91440" bIns="45720" rtlCol="0">
            <a:normAutofit lnSpcReduction="10000"/>
          </a:bodyPr>
          <a:lstStyle/>
          <a:p>
            <a:pPr lvl="0">
              <a:spcBef>
                <a:spcPct val="20000"/>
              </a:spcBef>
              <a:spcAft>
                <a:spcPts val="300"/>
              </a:spcAft>
              <a:buClr>
                <a:schemeClr val="accent6">
                  <a:lumMod val="75000"/>
                </a:schemeClr>
              </a:buClr>
              <a:buSzPct val="130000"/>
            </a:pPr>
            <a:r>
              <a:rPr lang="en-US" sz="1200" dirty="0" err="1" smtClean="0">
                <a:latin typeface="Times New Roman" pitchFamily="18" charset="0"/>
                <a:cs typeface="Times New Roman" pitchFamily="18" charset="0"/>
              </a:rPr>
              <a:t>Bộ</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Quốc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Phòng</a:t>
            </a:r>
            <a:r>
              <a:rPr lang="en-US" sz="1200" dirty="0" smtClean="0">
                <a:latin typeface="Times New Roman" pitchFamily="18" charset="0"/>
                <a:cs typeface="Times New Roman" pitchFamily="18" charset="0"/>
              </a:rPr>
              <a:t>	</a:t>
            </a:r>
            <a:endParaRPr lang="en-US" sz="1200" dirty="0">
              <a:latin typeface="Times New Roman" pitchFamily="18" charset="0"/>
              <a:cs typeface="Times New Roman" pitchFamily="18" charset="0"/>
            </a:endParaRPr>
          </a:p>
        </p:txBody>
      </p:sp>
      <p:sp>
        <p:nvSpPr>
          <p:cNvPr id="11" name="Rectangle 10"/>
          <p:cNvSpPr/>
          <p:nvPr/>
        </p:nvSpPr>
        <p:spPr>
          <a:xfrm>
            <a:off x="357158" y="4000504"/>
            <a:ext cx="2000232" cy="276999"/>
          </a:xfrm>
          <a:prstGeom prst="rect">
            <a:avLst/>
          </a:prstGeom>
        </p:spPr>
        <p:txBody>
          <a:bodyPr wrap="square">
            <a:spAutoFit/>
          </a:bodyPr>
          <a:lstStyle/>
          <a:p>
            <a:pPr algn="ctr"/>
            <a:r>
              <a:rPr lang="en-US" sz="1200" dirty="0" err="1" smtClean="0">
                <a:latin typeface="Times New Roman" pitchFamily="18" charset="0"/>
                <a:cs typeface="Times New Roman" pitchFamily="18" charset="0"/>
              </a:rPr>
              <a:t>Bộ</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Công</a:t>
            </a:r>
            <a:r>
              <a:rPr lang="en-US" sz="1200" dirty="0" smtClean="0">
                <a:latin typeface="Times New Roman" pitchFamily="18" charset="0"/>
                <a:cs typeface="Times New Roman" pitchFamily="18" charset="0"/>
              </a:rPr>
              <a:t> An</a:t>
            </a:r>
            <a:endParaRPr lang="en-US" sz="1200" dirty="0">
              <a:latin typeface="Times New Roman" pitchFamily="18" charset="0"/>
              <a:cs typeface="Times New Roman" pitchFamily="18" charset="0"/>
            </a:endParaRPr>
          </a:p>
        </p:txBody>
      </p:sp>
      <p:pic>
        <p:nvPicPr>
          <p:cNvPr id="12" name="Picture 2" descr="Image result for bệnh viện châm cứu trung ươ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4678" y="3143248"/>
            <a:ext cx="642900" cy="7956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43174" y="4000504"/>
            <a:ext cx="1858173"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Bệnh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viện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Châm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cứu</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Trung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Ương</a:t>
            </a:r>
            <a:endParaRPr lang="en-US" sz="1200" dirty="0">
              <a:latin typeface="Times New Roman" pitchFamily="18" charset="0"/>
              <a:cs typeface="Times New Roman" pitchFamily="18" charset="0"/>
            </a:endParaRPr>
          </a:p>
        </p:txBody>
      </p:sp>
      <p:pic>
        <p:nvPicPr>
          <p:cNvPr id="14" name="Picture 10" descr="Image result for học viện chính trị quốc gia hồ chí min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591" t="3730" r="20324" b="3926"/>
          <a:stretch/>
        </p:blipFill>
        <p:spPr bwMode="auto">
          <a:xfrm>
            <a:off x="5214942" y="3000372"/>
            <a:ext cx="928694" cy="9286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86314" y="4071942"/>
            <a:ext cx="1866899"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Học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viện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Chính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trị</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Quốc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Hồ</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Chí</a:t>
            </a:r>
            <a:r>
              <a:rPr lang="en-US" sz="1200" dirty="0" smtClean="0">
                <a:latin typeface="Times New Roman" pitchFamily="18" charset="0"/>
                <a:cs typeface="Times New Roman" pitchFamily="18" charset="0"/>
              </a:rPr>
              <a:t> Minh</a:t>
            </a:r>
            <a:endParaRPr lang="en-US" sz="1200" dirty="0">
              <a:latin typeface="Times New Roman" pitchFamily="18" charset="0"/>
              <a:cs typeface="Times New Roman" pitchFamily="18" charset="0"/>
            </a:endParaRPr>
          </a:p>
        </p:txBody>
      </p:sp>
      <p:pic>
        <p:nvPicPr>
          <p:cNvPr id="17" name="Picture 6" descr="Image result for ngân hàng nông nghiệp và phát triển nông thô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9520" y="1428736"/>
            <a:ext cx="800986" cy="800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786578" y="2357430"/>
            <a:ext cx="1898994" cy="461665"/>
          </a:xfrm>
          <a:prstGeom prst="rect">
            <a:avLst/>
          </a:prstGeom>
          <a:noFill/>
        </p:spPr>
        <p:txBody>
          <a:bodyPr wrap="square" rtlCol="0">
            <a:spAutoFit/>
          </a:bodyPr>
          <a:lstStyle/>
          <a:p>
            <a:pPr algn="ctr"/>
            <a:r>
              <a:rPr lang="vi-VN" sz="1200" dirty="0" smtClean="0">
                <a:latin typeface="Times New Roman" pitchFamily="18" charset="0"/>
                <a:cs typeface="Times New Roman" pitchFamily="18" charset="0"/>
              </a:rPr>
              <a:t>Ngân hàng NN và PTNT Việt Nam</a:t>
            </a:r>
            <a:endParaRPr lang="en-US" sz="1200" dirty="0">
              <a:latin typeface="Times New Roman" pitchFamily="18" charset="0"/>
              <a:cs typeface="Times New Roman" pitchFamily="18" charset="0"/>
            </a:endParaRPr>
          </a:p>
        </p:txBody>
      </p:sp>
      <p:pic>
        <p:nvPicPr>
          <p:cNvPr id="19" name="Picture 4" descr="Image result for ngân hàng SHB"/>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5814" t="23822" r="20813" b="50634"/>
          <a:stretch/>
        </p:blipFill>
        <p:spPr bwMode="auto">
          <a:xfrm>
            <a:off x="7072330" y="3357562"/>
            <a:ext cx="1554543" cy="44606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000892" y="4071942"/>
            <a:ext cx="1567281"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Ngân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hàng</a:t>
            </a:r>
            <a:r>
              <a:rPr lang="en-US" sz="1200" dirty="0" smtClean="0">
                <a:latin typeface="Times New Roman" pitchFamily="18" charset="0"/>
                <a:cs typeface="Times New Roman" pitchFamily="18" charset="0"/>
              </a:rPr>
              <a:t> TMCP </a:t>
            </a:r>
            <a:r>
              <a:rPr lang="en-US" sz="1200" dirty="0" err="1" smtClean="0">
                <a:latin typeface="Times New Roman" pitchFamily="18" charset="0"/>
                <a:cs typeface="Times New Roman" pitchFamily="18" charset="0"/>
              </a:rPr>
              <a:t>Sài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Gòn</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Hà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Nội</a:t>
            </a:r>
            <a:endParaRPr lang="en-US" sz="1200"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9"/>
          <a:srcRect/>
          <a:stretch>
            <a:fillRect/>
          </a:stretch>
        </p:blipFill>
        <p:spPr bwMode="auto">
          <a:xfrm>
            <a:off x="785786" y="4643446"/>
            <a:ext cx="1204911" cy="1100138"/>
          </a:xfrm>
          <a:prstGeom prst="rect">
            <a:avLst/>
          </a:prstGeom>
          <a:noFill/>
          <a:ln w="9525">
            <a:noFill/>
            <a:miter lim="800000"/>
            <a:headEnd/>
            <a:tailEnd/>
          </a:ln>
          <a:effectLst/>
        </p:spPr>
      </p:pic>
      <p:sp>
        <p:nvSpPr>
          <p:cNvPr id="22" name="Rectangle 21"/>
          <p:cNvSpPr/>
          <p:nvPr/>
        </p:nvSpPr>
        <p:spPr>
          <a:xfrm>
            <a:off x="357158" y="5929330"/>
            <a:ext cx="2357454" cy="276999"/>
          </a:xfrm>
          <a:prstGeom prst="rect">
            <a:avLst/>
          </a:prstGeom>
        </p:spPr>
        <p:txBody>
          <a:bodyPr wrap="square">
            <a:spAutoFit/>
          </a:bodyPr>
          <a:lstStyle/>
          <a:p>
            <a:pPr algn="ctr"/>
            <a:r>
              <a:rPr lang="en-US" sz="1200" dirty="0" err="1" smtClean="0">
                <a:latin typeface="Times New Roman" pitchFamily="18" charset="0"/>
                <a:cs typeface="Times New Roman" pitchFamily="18" charset="0"/>
              </a:rPr>
              <a:t>Tr</a:t>
            </a:r>
            <a:r>
              <a:rPr lang="vi-VN" sz="1200" dirty="0" smtClean="0">
                <a:latin typeface="Times New Roman" pitchFamily="18" charset="0"/>
                <a:cs typeface="Times New Roman" pitchFamily="18" charset="0"/>
              </a:rPr>
              <a:t>ường</a:t>
            </a:r>
            <a:r>
              <a:rPr lang="en-US" sz="1200" dirty="0" smtClean="0">
                <a:latin typeface="Times New Roman" pitchFamily="18" charset="0"/>
                <a:cs typeface="Times New Roman" pitchFamily="18" charset="0"/>
              </a:rPr>
              <a:t> PTLC Olympia	</a:t>
            </a:r>
          </a:p>
        </p:txBody>
      </p:sp>
      <p:sp>
        <p:nvSpPr>
          <p:cNvPr id="24" name="TextBox 23"/>
          <p:cNvSpPr txBox="1"/>
          <p:nvPr/>
        </p:nvSpPr>
        <p:spPr>
          <a:xfrm>
            <a:off x="2849177" y="5929329"/>
            <a:ext cx="1373902" cy="276999"/>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Đại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học</a:t>
            </a:r>
            <a:r>
              <a:rPr lang="en-US" sz="1200" dirty="0" smtClean="0">
                <a:latin typeface="Times New Roman" pitchFamily="18" charset="0"/>
                <a:cs typeface="Times New Roman" pitchFamily="18" charset="0"/>
              </a:rPr>
              <a:t> Y </a:t>
            </a:r>
            <a:r>
              <a:rPr lang="en-US" sz="1200" dirty="0" err="1" smtClean="0">
                <a:latin typeface="Times New Roman" pitchFamily="18" charset="0"/>
                <a:cs typeface="Times New Roman" pitchFamily="18" charset="0"/>
              </a:rPr>
              <a:t>Hà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Nội</a:t>
            </a:r>
            <a:endParaRPr lang="en-US" sz="1200" dirty="0">
              <a:latin typeface="Times New Roman" pitchFamily="18" charset="0"/>
              <a:cs typeface="Times New Roman" pitchFamily="18" charset="0"/>
            </a:endParaRPr>
          </a:p>
        </p:txBody>
      </p:sp>
      <p:pic>
        <p:nvPicPr>
          <p:cNvPr id="25" name="Picture 24" descr="Image result for fp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4942" y="4857760"/>
            <a:ext cx="1081120" cy="6627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072066" y="5847655"/>
            <a:ext cx="1373902"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Công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ty</a:t>
            </a:r>
            <a:r>
              <a:rPr lang="en-US" sz="1200" dirty="0" smtClean="0">
                <a:latin typeface="Times New Roman" pitchFamily="18" charset="0"/>
                <a:cs typeface="Times New Roman" pitchFamily="18" charset="0"/>
              </a:rPr>
              <a:t> CP </a:t>
            </a:r>
            <a:r>
              <a:rPr lang="en-US" sz="1200" dirty="0" err="1" smtClean="0">
                <a:latin typeface="Times New Roman" pitchFamily="18" charset="0"/>
                <a:cs typeface="Times New Roman" pitchFamily="18" charset="0"/>
              </a:rPr>
              <a:t>Viễn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thông</a:t>
            </a:r>
            <a:r>
              <a:rPr lang="en-US" sz="1200" dirty="0" smtClean="0">
                <a:latin typeface="Times New Roman" pitchFamily="18" charset="0"/>
                <a:cs typeface="Times New Roman" pitchFamily="18" charset="0"/>
              </a:rPr>
              <a:t> FPT</a:t>
            </a:r>
            <a:endParaRPr lang="en-US" sz="1200" dirty="0">
              <a:latin typeface="Times New Roman" pitchFamily="18" charset="0"/>
              <a:cs typeface="Times New Roman" pitchFamily="18" charset="0"/>
            </a:endParaRPr>
          </a:p>
        </p:txBody>
      </p:sp>
      <p:sp>
        <p:nvSpPr>
          <p:cNvPr id="28" name="TextBox 27"/>
          <p:cNvSpPr txBox="1"/>
          <p:nvPr/>
        </p:nvSpPr>
        <p:spPr>
          <a:xfrm>
            <a:off x="7072330" y="5929330"/>
            <a:ext cx="1648623"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Học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viện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báo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chí</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tuyên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truyền</a:t>
            </a:r>
            <a:endParaRPr lang="en-US" sz="1200" dirty="0">
              <a:latin typeface="Times New Roman" pitchFamily="18" charset="0"/>
              <a:cs typeface="Times New Roman" pitchFamily="18" charset="0"/>
            </a:endParaRPr>
          </a:p>
        </p:txBody>
      </p:sp>
      <p:pic>
        <p:nvPicPr>
          <p:cNvPr id="29" name="Picture 28" descr="logo.jpg"/>
          <p:cNvPicPr>
            <a:picLocks noChangeAspect="1"/>
          </p:cNvPicPr>
          <p:nvPr/>
        </p:nvPicPr>
        <p:blipFill>
          <a:blip r:embed="rId11" cstate="print"/>
          <a:stretch>
            <a:fillRect/>
          </a:stretch>
        </p:blipFill>
        <p:spPr>
          <a:xfrm>
            <a:off x="357158" y="214290"/>
            <a:ext cx="928694" cy="785818"/>
          </a:xfrm>
          <a:prstGeom prst="rect">
            <a:avLst/>
          </a:prstGeom>
        </p:spPr>
      </p:pic>
      <p:sp>
        <p:nvSpPr>
          <p:cNvPr id="30" name="TextBox 29"/>
          <p:cNvSpPr txBox="1"/>
          <p:nvPr/>
        </p:nvSpPr>
        <p:spPr>
          <a:xfrm>
            <a:off x="8358214"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15</a:t>
            </a:r>
            <a:endParaRPr lang="vi-VN" sz="1000" b="1" dirty="0">
              <a:latin typeface="Arial" pitchFamily="34" charset="0"/>
              <a:cs typeface="Arial" pitchFamily="34" charset="0"/>
            </a:endParaRPr>
          </a:p>
        </p:txBody>
      </p:sp>
      <p:pic>
        <p:nvPicPr>
          <p:cNvPr id="4" name="Pictur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218" y="3068951"/>
            <a:ext cx="1150111" cy="901372"/>
          </a:xfrm>
          <a:prstGeom prst="rect">
            <a:avLst/>
          </a:prstGeom>
        </p:spPr>
      </p:pic>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4815" y="4628748"/>
            <a:ext cx="1002625" cy="1269992"/>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43068" y="4692244"/>
            <a:ext cx="1133475"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20" grpId="0"/>
      <p:bldP spid="24" grpId="0"/>
      <p:bldP spid="26"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23" name="Picture 22"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24" name="Hộp_Văn_Bản 7"/>
          <p:cNvSpPr txBox="1">
            <a:spLocks noChangeArrowheads="1"/>
          </p:cNvSpPr>
          <p:nvPr/>
        </p:nvSpPr>
        <p:spPr bwMode="auto">
          <a:xfrm>
            <a:off x="1828801" y="381000"/>
            <a:ext cx="6477000" cy="830997"/>
          </a:xfrm>
          <a:prstGeom prst="rect">
            <a:avLst/>
          </a:prstGeom>
          <a:noFill/>
          <a:ln w="9525">
            <a:noFill/>
            <a:miter lim="800000"/>
            <a:headEnd/>
            <a:tailEnd/>
          </a:ln>
        </p:spPr>
        <p:txBody>
          <a:bodyPr wrap="square">
            <a:spAutoFit/>
          </a:bodyPr>
          <a:lstStyle/>
          <a:p>
            <a:pPr algn="ctr"/>
            <a:r>
              <a:rPr lang="en-US" sz="2400" b="1" dirty="0" smtClean="0">
                <a:solidFill>
                  <a:srgbClr val="0000FF"/>
                </a:solidFill>
                <a:effectLst>
                  <a:outerShdw blurRad="50800" dist="101600" dir="2700000" algn="tl" rotWithShape="0">
                    <a:prstClr val="black">
                      <a:alpha val="40000"/>
                    </a:prstClr>
                  </a:outerShdw>
                </a:effectLst>
                <a:latin typeface="+mj-lt"/>
              </a:rPr>
              <a:t>VI. MỘT SỐ KHÁCH HÀNG TIÊU BIỂU SỬ DỤNG SẢN PHẨM CỦA HOÀNG MINH</a:t>
            </a:r>
            <a:endParaRPr lang="en-US" sz="2400" b="1" dirty="0">
              <a:solidFill>
                <a:srgbClr val="0000FF"/>
              </a:solidFill>
              <a:effectLst>
                <a:outerShdw blurRad="50800" dist="101600" dir="2700000" algn="tl" rotWithShape="0">
                  <a:prstClr val="black">
                    <a:alpha val="40000"/>
                  </a:prstClr>
                </a:outerShdw>
              </a:effectLst>
              <a:latin typeface="+mj-lt"/>
            </a:endParaRPr>
          </a:p>
        </p:txBody>
      </p:sp>
      <p:pic>
        <p:nvPicPr>
          <p:cNvPr id="25" name="Content Placeholder 3" descr="a3b5818cf4c2.png"/>
          <p:cNvPicPr>
            <a:picLocks noChangeAspect="1"/>
          </p:cNvPicPr>
          <p:nvPr/>
        </p:nvPicPr>
        <p:blipFill>
          <a:blip r:embed="rId3" cstate="print"/>
          <a:stretch>
            <a:fillRect/>
          </a:stretch>
        </p:blipFill>
        <p:spPr>
          <a:xfrm>
            <a:off x="500034" y="1785926"/>
            <a:ext cx="1524000" cy="354234"/>
          </a:xfrm>
          <a:prstGeom prst="rect">
            <a:avLst/>
          </a:prstGeom>
        </p:spPr>
      </p:pic>
      <p:pic>
        <p:nvPicPr>
          <p:cNvPr id="26" name="Picture 25" descr="adayroi-lua-dao.jpg"/>
          <p:cNvPicPr>
            <a:picLocks noChangeAspect="1"/>
          </p:cNvPicPr>
          <p:nvPr/>
        </p:nvPicPr>
        <p:blipFill>
          <a:blip r:embed="rId4" cstate="print"/>
          <a:stretch>
            <a:fillRect/>
          </a:stretch>
        </p:blipFill>
        <p:spPr>
          <a:xfrm>
            <a:off x="1716377" y="3174399"/>
            <a:ext cx="1293105" cy="485971"/>
          </a:xfrm>
          <a:prstGeom prst="rect">
            <a:avLst/>
          </a:prstGeom>
        </p:spPr>
      </p:pic>
      <p:pic>
        <p:nvPicPr>
          <p:cNvPr id="27" name="Picture 26" descr="familymart_082614.jpg"/>
          <p:cNvPicPr>
            <a:picLocks noChangeAspect="1"/>
          </p:cNvPicPr>
          <p:nvPr/>
        </p:nvPicPr>
        <p:blipFill>
          <a:blip r:embed="rId5" cstate="print"/>
          <a:stretch>
            <a:fillRect/>
          </a:stretch>
        </p:blipFill>
        <p:spPr>
          <a:xfrm>
            <a:off x="6145533" y="3102961"/>
            <a:ext cx="864654" cy="533400"/>
          </a:xfrm>
          <a:prstGeom prst="rect">
            <a:avLst/>
          </a:prstGeom>
        </p:spPr>
      </p:pic>
      <p:pic>
        <p:nvPicPr>
          <p:cNvPr id="28" name="Picture 27" descr="foody-fahasa-635712528088876260.jpg"/>
          <p:cNvPicPr>
            <a:picLocks noChangeAspect="1"/>
          </p:cNvPicPr>
          <p:nvPr/>
        </p:nvPicPr>
        <p:blipFill>
          <a:blip r:embed="rId6" cstate="print"/>
          <a:stretch>
            <a:fillRect/>
          </a:stretch>
        </p:blipFill>
        <p:spPr>
          <a:xfrm>
            <a:off x="6929454" y="1857364"/>
            <a:ext cx="1447800" cy="371231"/>
          </a:xfrm>
          <a:prstGeom prst="rect">
            <a:avLst/>
          </a:prstGeom>
        </p:spPr>
      </p:pic>
      <p:pic>
        <p:nvPicPr>
          <p:cNvPr id="29" name="Picture 28" descr="adcbook-nguyen-trai-635679253677146672.jpg"/>
          <p:cNvPicPr>
            <a:picLocks noChangeAspect="1"/>
          </p:cNvPicPr>
          <p:nvPr/>
        </p:nvPicPr>
        <p:blipFill rotWithShape="1">
          <a:blip r:embed="rId7" cstate="print"/>
          <a:srcRect t="23005" b="25687"/>
          <a:stretch/>
        </p:blipFill>
        <p:spPr>
          <a:xfrm>
            <a:off x="4139952" y="4830465"/>
            <a:ext cx="1032023" cy="673237"/>
          </a:xfrm>
          <a:prstGeom prst="rect">
            <a:avLst/>
          </a:prstGeom>
        </p:spPr>
      </p:pic>
      <p:pic>
        <p:nvPicPr>
          <p:cNvPr id="30" name="Picture 29" descr="LogoSH.jpg"/>
          <p:cNvPicPr>
            <a:picLocks noChangeAspect="1"/>
          </p:cNvPicPr>
          <p:nvPr/>
        </p:nvPicPr>
        <p:blipFill>
          <a:blip r:embed="rId8" cstate="print"/>
          <a:stretch>
            <a:fillRect/>
          </a:stretch>
        </p:blipFill>
        <p:spPr>
          <a:xfrm>
            <a:off x="2714612" y="1857364"/>
            <a:ext cx="1642730" cy="369908"/>
          </a:xfrm>
          <a:prstGeom prst="rect">
            <a:avLst/>
          </a:prstGeom>
        </p:spPr>
      </p:pic>
      <p:sp>
        <p:nvSpPr>
          <p:cNvPr id="31" name="TextBox 30"/>
          <p:cNvSpPr txBox="1"/>
          <p:nvPr/>
        </p:nvSpPr>
        <p:spPr>
          <a:xfrm>
            <a:off x="714349" y="2214554"/>
            <a:ext cx="1500198" cy="646331"/>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Hệ</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thống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siêu</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thị</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Vinmart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thuộc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Tập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đoàn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Vingroup</a:t>
            </a:r>
            <a:endParaRPr lang="en-US" sz="1200" dirty="0">
              <a:latin typeface="Times New Roman" pitchFamily="18" charset="0"/>
              <a:cs typeface="Times New Roman" pitchFamily="18" charset="0"/>
            </a:endParaRPr>
          </a:p>
        </p:txBody>
      </p:sp>
      <p:sp>
        <p:nvSpPr>
          <p:cNvPr id="44" name="TextBox 43"/>
          <p:cNvSpPr txBox="1"/>
          <p:nvPr/>
        </p:nvSpPr>
        <p:spPr>
          <a:xfrm>
            <a:off x="2786050" y="2428868"/>
            <a:ext cx="1447800" cy="276999"/>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Tập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đoàn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Sơn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Hà</a:t>
            </a:r>
            <a:endParaRPr lang="en-US" sz="1200" dirty="0">
              <a:latin typeface="Times New Roman" pitchFamily="18" charset="0"/>
              <a:cs typeface="Times New Roman" pitchFamily="18" charset="0"/>
            </a:endParaRPr>
          </a:p>
        </p:txBody>
      </p:sp>
      <p:pic>
        <p:nvPicPr>
          <p:cNvPr id="45" name="Picture 44" descr="Image result for tân á đại thành"/>
          <p:cNvPicPr/>
          <p:nvPr/>
        </p:nvPicPr>
        <p:blipFill rotWithShape="1">
          <a:blip r:embed="rId9" cstate="print">
            <a:extLst>
              <a:ext uri="{28A0092B-C50C-407E-A947-70E740481C1C}">
                <a14:useLocalDpi xmlns:a14="http://schemas.microsoft.com/office/drawing/2010/main" val="0"/>
              </a:ext>
            </a:extLst>
          </a:blip>
          <a:srcRect l="36378" t="21816" r="12019" b="49568"/>
          <a:stretch/>
        </p:blipFill>
        <p:spPr bwMode="auto">
          <a:xfrm>
            <a:off x="4929190" y="1785926"/>
            <a:ext cx="1295400" cy="444840"/>
          </a:xfrm>
          <a:prstGeom prst="rect">
            <a:avLst/>
          </a:prstGeom>
          <a:noFill/>
          <a:ln>
            <a:noFill/>
          </a:ln>
          <a:extLst>
            <a:ext uri="{53640926-AAD7-44D8-BBD7-CCE9431645EC}">
              <a14:shadowObscured xmlns:a14="http://schemas.microsoft.com/office/drawing/2010/main"/>
            </a:ext>
          </a:extLst>
        </p:spPr>
      </p:pic>
      <p:sp>
        <p:nvSpPr>
          <p:cNvPr id="46" name="TextBox 45"/>
          <p:cNvSpPr txBox="1"/>
          <p:nvPr/>
        </p:nvSpPr>
        <p:spPr>
          <a:xfrm>
            <a:off x="4786314" y="2357430"/>
            <a:ext cx="1419029"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Tập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đoàn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Tân</a:t>
            </a:r>
            <a:r>
              <a:rPr lang="en-US" sz="1200" dirty="0" smtClean="0">
                <a:latin typeface="Times New Roman" pitchFamily="18" charset="0"/>
                <a:cs typeface="Times New Roman" pitchFamily="18" charset="0"/>
              </a:rPr>
              <a:t> Á </a:t>
            </a:r>
            <a:r>
              <a:rPr lang="en-US" sz="1200" dirty="0" err="1" smtClean="0">
                <a:latin typeface="Times New Roman" pitchFamily="18" charset="0"/>
                <a:cs typeface="Times New Roman" pitchFamily="18" charset="0"/>
              </a:rPr>
              <a:t>Đại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Thành</a:t>
            </a:r>
            <a:endParaRPr lang="en-US" sz="1200" dirty="0">
              <a:latin typeface="Times New Roman" pitchFamily="18" charset="0"/>
              <a:cs typeface="Times New Roman" pitchFamily="18" charset="0"/>
            </a:endParaRPr>
          </a:p>
        </p:txBody>
      </p:sp>
      <p:sp>
        <p:nvSpPr>
          <p:cNvPr id="47" name="TextBox 46"/>
          <p:cNvSpPr txBox="1"/>
          <p:nvPr/>
        </p:nvSpPr>
        <p:spPr>
          <a:xfrm>
            <a:off x="6786578" y="2357430"/>
            <a:ext cx="1866899"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Công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ty</a:t>
            </a:r>
            <a:r>
              <a:rPr lang="en-US" sz="1200" dirty="0" smtClean="0">
                <a:latin typeface="Times New Roman" pitchFamily="18" charset="0"/>
                <a:cs typeface="Times New Roman" pitchFamily="18" charset="0"/>
              </a:rPr>
              <a:t> CP </a:t>
            </a:r>
            <a:r>
              <a:rPr lang="en-US" sz="1200" dirty="0" err="1" smtClean="0">
                <a:latin typeface="Times New Roman" pitchFamily="18" charset="0"/>
                <a:cs typeface="Times New Roman" pitchFamily="18" charset="0"/>
              </a:rPr>
              <a:t>Phát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hành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sách</a:t>
            </a:r>
            <a:r>
              <a:rPr lang="en-US" sz="1200" dirty="0" smtClean="0">
                <a:latin typeface="Times New Roman" pitchFamily="18" charset="0"/>
                <a:cs typeface="Times New Roman" pitchFamily="18" charset="0"/>
              </a:rPr>
              <a:t> TP </a:t>
            </a:r>
            <a:r>
              <a:rPr lang="en-US" sz="1200" dirty="0" err="1" smtClean="0">
                <a:latin typeface="Times New Roman" pitchFamily="18" charset="0"/>
                <a:cs typeface="Times New Roman" pitchFamily="18" charset="0"/>
              </a:rPr>
              <a:t>Hồ</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Chí</a:t>
            </a:r>
            <a:r>
              <a:rPr lang="en-US" sz="1200" dirty="0" smtClean="0">
                <a:latin typeface="Times New Roman" pitchFamily="18" charset="0"/>
                <a:cs typeface="Times New Roman" pitchFamily="18" charset="0"/>
              </a:rPr>
              <a:t> Minh</a:t>
            </a:r>
            <a:endParaRPr lang="en-US" sz="1200" dirty="0">
              <a:latin typeface="Times New Roman" pitchFamily="18" charset="0"/>
              <a:cs typeface="Times New Roman" pitchFamily="18" charset="0"/>
            </a:endParaRPr>
          </a:p>
        </p:txBody>
      </p:sp>
      <p:sp>
        <p:nvSpPr>
          <p:cNvPr id="48" name="TextBox 47"/>
          <p:cNvSpPr txBox="1"/>
          <p:nvPr/>
        </p:nvSpPr>
        <p:spPr>
          <a:xfrm>
            <a:off x="1573501" y="3817341"/>
            <a:ext cx="1477173" cy="646331"/>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Thương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mại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điện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tử</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thuộc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Tập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đoàn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Vingroup</a:t>
            </a:r>
            <a:endParaRPr lang="en-US" sz="1200" dirty="0">
              <a:latin typeface="Times New Roman" pitchFamily="18" charset="0"/>
              <a:cs typeface="Times New Roman" pitchFamily="18" charset="0"/>
            </a:endParaRPr>
          </a:p>
        </p:txBody>
      </p:sp>
      <p:sp>
        <p:nvSpPr>
          <p:cNvPr id="49" name="TextBox 48"/>
          <p:cNvSpPr txBox="1"/>
          <p:nvPr/>
        </p:nvSpPr>
        <p:spPr>
          <a:xfrm>
            <a:off x="3854200" y="5616283"/>
            <a:ext cx="1648623"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Công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ty</a:t>
            </a:r>
            <a:r>
              <a:rPr lang="en-US" sz="1200" dirty="0" smtClean="0">
                <a:latin typeface="Times New Roman" pitchFamily="18" charset="0"/>
                <a:cs typeface="Times New Roman" pitchFamily="18" charset="0"/>
              </a:rPr>
              <a:t> CP </a:t>
            </a:r>
            <a:r>
              <a:rPr lang="en-US" sz="1200" dirty="0" err="1" smtClean="0">
                <a:latin typeface="Times New Roman" pitchFamily="18" charset="0"/>
                <a:cs typeface="Times New Roman" pitchFamily="18" charset="0"/>
              </a:rPr>
              <a:t>Mỹ</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thuật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Truyền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thông</a:t>
            </a:r>
            <a:endParaRPr lang="en-US" sz="1200" dirty="0">
              <a:latin typeface="Times New Roman" pitchFamily="18" charset="0"/>
              <a:cs typeface="Times New Roman" pitchFamily="18" charset="0"/>
            </a:endParaRPr>
          </a:p>
        </p:txBody>
      </p:sp>
      <p:sp>
        <p:nvSpPr>
          <p:cNvPr id="52" name="TextBox 51"/>
          <p:cNvSpPr txBox="1"/>
          <p:nvPr/>
        </p:nvSpPr>
        <p:spPr>
          <a:xfrm>
            <a:off x="5859781" y="3888779"/>
            <a:ext cx="1570835"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Chuỗi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cửa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hàng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tiện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lợi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đình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Việt</a:t>
            </a:r>
            <a:r>
              <a:rPr lang="en-US" sz="1200" dirty="0" smtClean="0">
                <a:latin typeface="Times New Roman" pitchFamily="18" charset="0"/>
                <a:cs typeface="Times New Roman" pitchFamily="18" charset="0"/>
              </a:rPr>
              <a:t> Nam</a:t>
            </a:r>
            <a:endParaRPr lang="en-US" sz="1200" dirty="0">
              <a:latin typeface="Times New Roman" pitchFamily="18" charset="0"/>
              <a:cs typeface="Times New Roman" pitchFamily="18" charset="0"/>
            </a:endParaRPr>
          </a:p>
        </p:txBody>
      </p:sp>
      <p:sp>
        <p:nvSpPr>
          <p:cNvPr id="54" name="TextBox 53"/>
          <p:cNvSpPr txBox="1"/>
          <p:nvPr/>
        </p:nvSpPr>
        <p:spPr>
          <a:xfrm>
            <a:off x="5886763" y="5683344"/>
            <a:ext cx="1685348" cy="646331"/>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Tổng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ty</a:t>
            </a:r>
            <a:r>
              <a:rPr lang="en-US" sz="1200" dirty="0" smtClean="0">
                <a:latin typeface="Times New Roman" pitchFamily="18" charset="0"/>
                <a:cs typeface="Times New Roman" pitchFamily="18" charset="0"/>
              </a:rPr>
              <a:t> dung </a:t>
            </a:r>
            <a:r>
              <a:rPr lang="en-US" sz="1200" dirty="0" err="1" smtClean="0">
                <a:latin typeface="Times New Roman" pitchFamily="18" charset="0"/>
                <a:cs typeface="Times New Roman" pitchFamily="18" charset="0"/>
              </a:rPr>
              <a:t>dịch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khoan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hóa</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phẩm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dầu</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khí</a:t>
            </a:r>
            <a:endParaRPr lang="en-US" sz="1200" dirty="0">
              <a:latin typeface="Times New Roman" pitchFamily="18" charset="0"/>
              <a:cs typeface="Times New Roman" pitchFamily="18" charset="0"/>
            </a:endParaRPr>
          </a:p>
        </p:txBody>
      </p:sp>
      <p:pic>
        <p:nvPicPr>
          <p:cNvPr id="57" name="Picture 56" descr="Image result for vietinban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024" t="14527" r="3239" b="19537"/>
          <a:stretch/>
        </p:blipFill>
        <p:spPr bwMode="auto">
          <a:xfrm>
            <a:off x="1782498" y="4830465"/>
            <a:ext cx="1385130" cy="47946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1496746" y="5544845"/>
            <a:ext cx="1858173"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Ngân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hàng</a:t>
            </a:r>
            <a:r>
              <a:rPr lang="en-US" sz="1200" dirty="0" smtClean="0">
                <a:latin typeface="Times New Roman" pitchFamily="18" charset="0"/>
                <a:cs typeface="Times New Roman" pitchFamily="18" charset="0"/>
              </a:rPr>
              <a:t> TMCP </a:t>
            </a:r>
            <a:r>
              <a:rPr lang="en-US" sz="1200" dirty="0" err="1" smtClean="0">
                <a:latin typeface="Times New Roman" pitchFamily="18" charset="0"/>
                <a:cs typeface="Times New Roman" pitchFamily="18" charset="0"/>
              </a:rPr>
              <a:t>Công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Thương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Việt</a:t>
            </a:r>
            <a:r>
              <a:rPr lang="en-US" sz="1200" dirty="0" smtClean="0">
                <a:latin typeface="Times New Roman" pitchFamily="18" charset="0"/>
                <a:cs typeface="Times New Roman" pitchFamily="18" charset="0"/>
              </a:rPr>
              <a:t> Nam</a:t>
            </a:r>
            <a:endParaRPr lang="en-US" sz="1200" dirty="0">
              <a:latin typeface="Times New Roman" pitchFamily="18" charset="0"/>
              <a:cs typeface="Times New Roman" pitchFamily="18" charset="0"/>
            </a:endParaRPr>
          </a:p>
        </p:txBody>
      </p:sp>
      <p:pic>
        <p:nvPicPr>
          <p:cNvPr id="71" name="Picture 70" descr="Image result for vinschool"/>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166" t="20093" r="29132" b="21694"/>
          <a:stretch/>
        </p:blipFill>
        <p:spPr bwMode="auto">
          <a:xfrm>
            <a:off x="4002393" y="3031523"/>
            <a:ext cx="1007435" cy="823335"/>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3859517" y="3960217"/>
            <a:ext cx="1368056"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Trường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học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thuộc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Tập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đoàn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Vingroup</a:t>
            </a:r>
            <a:endParaRPr lang="en-US" sz="1200" dirty="0">
              <a:latin typeface="Times New Roman" pitchFamily="18" charset="0"/>
              <a:cs typeface="Times New Roman" pitchFamily="18" charset="0"/>
            </a:endParaRPr>
          </a:p>
        </p:txBody>
      </p:sp>
      <p:sp>
        <p:nvSpPr>
          <p:cNvPr id="59" name="TextBox 58"/>
          <p:cNvSpPr txBox="1"/>
          <p:nvPr/>
        </p:nvSpPr>
        <p:spPr>
          <a:xfrm>
            <a:off x="8429652"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16</a:t>
            </a:r>
            <a:endParaRPr lang="vi-VN" sz="1000" b="1" dirty="0">
              <a:latin typeface="Arial" pitchFamily="34" charset="0"/>
              <a:cs typeface="Arial" pitchFamily="34" charset="0"/>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14539" y="4656937"/>
            <a:ext cx="793560" cy="1020291"/>
          </a:xfrm>
          <a:prstGeom prst="rect">
            <a:avLst/>
          </a:prstGeom>
        </p:spPr>
      </p:pic>
    </p:spTree>
    <p:extLst>
      <p:ext uri="{BB962C8B-B14F-4D97-AF65-F5344CB8AC3E}">
        <p14:creationId xmlns:p14="http://schemas.microsoft.com/office/powerpoint/2010/main" val="40202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par>
                                <p:cTn id="11" presetID="22" presetClass="entr" presetSubtype="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par>
                                <p:cTn id="17" presetID="2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par>
                                <p:cTn id="20" presetID="22" presetClass="entr" presetSubtype="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500"/>
                                        <p:tgtEl>
                                          <p:spTgt spid="28"/>
                                        </p:tgtEl>
                                      </p:cBhvr>
                                    </p:animEffect>
                                  </p:childTnLst>
                                </p:cTn>
                              </p:par>
                              <p:par>
                                <p:cTn id="23" presetID="22" presetClass="entr" presetSubtype="1"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par>
                                <p:cTn id="26" presetID="22" presetClass="entr" presetSubtype="1"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up)">
                                      <p:cBhvr>
                                        <p:cTn id="34" dur="500"/>
                                        <p:tgtEl>
                                          <p:spTgt spid="44"/>
                                        </p:tgtEl>
                                      </p:cBhvr>
                                    </p:animEffect>
                                  </p:childTnLst>
                                </p:cTn>
                              </p:par>
                              <p:par>
                                <p:cTn id="35" presetID="22" presetClass="entr" presetSubtype="1"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up)">
                                      <p:cBhvr>
                                        <p:cTn id="37" dur="500"/>
                                        <p:tgtEl>
                                          <p:spTgt spid="4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500"/>
                                        <p:tgtEl>
                                          <p:spTgt spid="4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up)">
                                      <p:cBhvr>
                                        <p:cTn id="46" dur="500"/>
                                        <p:tgtEl>
                                          <p:spTgt spid="4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up)">
                                      <p:cBhvr>
                                        <p:cTn id="55" dur="500"/>
                                        <p:tgtEl>
                                          <p:spTgt spid="54"/>
                                        </p:tgtEl>
                                      </p:cBhvr>
                                    </p:animEffect>
                                  </p:childTnLst>
                                </p:cTn>
                              </p:par>
                              <p:par>
                                <p:cTn id="56" presetID="22" presetClass="entr" presetSubtype="1" fill="hold"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up)">
                                      <p:cBhvr>
                                        <p:cTn id="58" dur="500"/>
                                        <p:tgtEl>
                                          <p:spTgt spid="57"/>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up)">
                                      <p:cBhvr>
                                        <p:cTn id="61" dur="500"/>
                                        <p:tgtEl>
                                          <p:spTgt spid="58"/>
                                        </p:tgtEl>
                                      </p:cBhvr>
                                    </p:animEffect>
                                  </p:childTnLst>
                                </p:cTn>
                              </p:par>
                              <p:par>
                                <p:cTn id="62" presetID="22" presetClass="entr" presetSubtype="1"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wipe(up)">
                                      <p:cBhvr>
                                        <p:cTn id="64" dur="500"/>
                                        <p:tgtEl>
                                          <p:spTgt spid="71"/>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1" grpId="0"/>
      <p:bldP spid="44" grpId="0"/>
      <p:bldP spid="46" grpId="0"/>
      <p:bldP spid="47" grpId="0"/>
      <p:bldP spid="48" grpId="0"/>
      <p:bldP spid="49" grpId="0"/>
      <p:bldP spid="52" grpId="0"/>
      <p:bldP spid="54" grpId="0"/>
      <p:bldP spid="58"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9" name="TextBox 8"/>
          <p:cNvSpPr txBox="1"/>
          <p:nvPr/>
        </p:nvSpPr>
        <p:spPr>
          <a:xfrm>
            <a:off x="762000" y="1628800"/>
            <a:ext cx="7696200" cy="723275"/>
          </a:xfrm>
          <a:prstGeom prst="rect">
            <a:avLst/>
          </a:prstGeom>
          <a:noFill/>
        </p:spPr>
        <p:txBody>
          <a:bodyPr wrap="square" rtlCol="0">
            <a:spAutoFit/>
          </a:bodyPr>
          <a:lstStyle/>
          <a:p>
            <a:pPr marL="285750" indent="-285750">
              <a:buFont typeface="Symbol" panose="05050102010706020507" pitchFamily="18" charset="2"/>
              <a:buChar char="·"/>
            </a:pPr>
            <a:r>
              <a:rPr lang="en-US" sz="1300" dirty="0" err="1" smtClean="0">
                <a:latin typeface="Arial" pitchFamily="34" charset="0"/>
                <a:cs typeface="Arial" pitchFamily="34" charset="0"/>
              </a:rPr>
              <a:t>Công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ty</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Cổ</a:t>
            </a:r>
            <a:r>
              <a:rPr lang="en-US" sz="1300" dirty="0" smtClean="0">
                <a:latin typeface="Arial" pitchFamily="34" charset="0"/>
                <a:cs typeface="Arial" pitchFamily="34" charset="0"/>
              </a:rPr>
              <a:t> </a:t>
            </a:r>
            <a:r>
              <a:rPr lang="en-US" sz="1300" err="1" smtClean="0">
                <a:latin typeface="Arial" pitchFamily="34" charset="0"/>
                <a:cs typeface="Arial" pitchFamily="34" charset="0"/>
              </a:rPr>
              <a:t>phần</a:t>
            </a:r>
            <a:r>
              <a:rPr lang="en-US" sz="1300" smtClean="0">
                <a:latin typeface="Arial" pitchFamily="34" charset="0"/>
                <a:cs typeface="Arial" pitchFamily="34" charset="0"/>
              </a:rPr>
              <a:t> Tập đoàn Century </a:t>
            </a:r>
            <a:r>
              <a:rPr lang="vi-VN" sz="1300" dirty="0" smtClean="0">
                <a:latin typeface="Arial" pitchFamily="34" charset="0"/>
                <a:cs typeface="Arial" pitchFamily="34" charset="0"/>
              </a:rPr>
              <a:t>Hoàng Minh </a:t>
            </a:r>
            <a:r>
              <a:rPr lang="vi-VN" sz="1400" dirty="0" smtClean="0">
                <a:latin typeface="Arial" panose="020B0604020202020204" pitchFamily="34" charset="0"/>
                <a:cs typeface="Arial" panose="020B0604020202020204" pitchFamily="34" charset="0"/>
              </a:rPr>
              <a:t>luôn </a:t>
            </a:r>
            <a:r>
              <a:rPr lang="vi-VN" sz="1400" dirty="0">
                <a:latin typeface="Arial" panose="020B0604020202020204" pitchFamily="34" charset="0"/>
                <a:cs typeface="Arial" panose="020B0604020202020204" pitchFamily="34" charset="0"/>
              </a:rPr>
              <a:t>nỗ lực hết mình để đạt được sự tin </a:t>
            </a:r>
            <a:r>
              <a:rPr lang="vi-VN" sz="1400" dirty="0" smtClean="0">
                <a:latin typeface="Arial" panose="020B0604020202020204" pitchFamily="34" charset="0"/>
                <a:cs typeface="Arial" panose="020B0604020202020204" pitchFamily="34" charset="0"/>
              </a:rPr>
              <a:t>cậy</a:t>
            </a:r>
            <a:r>
              <a:rPr lang="en-US" sz="1400" dirty="0" smtClean="0">
                <a:latin typeface="Arial" panose="020B0604020202020204" pitchFamily="34" charset="0"/>
                <a:cs typeface="Arial" panose="020B0604020202020204" pitchFamily="34" charset="0"/>
              </a:rPr>
              <a:t> </a:t>
            </a:r>
            <a:r>
              <a:rPr lang="vi-VN" sz="1400" dirty="0" smtClean="0">
                <a:latin typeface="Arial" panose="020B0604020202020204" pitchFamily="34" charset="0"/>
                <a:cs typeface="Arial" panose="020B0604020202020204" pitchFamily="34" charset="0"/>
              </a:rPr>
              <a:t>của </a:t>
            </a:r>
            <a:r>
              <a:rPr lang="vi-VN" sz="1400" dirty="0">
                <a:latin typeface="Arial" panose="020B0604020202020204" pitchFamily="34" charset="0"/>
                <a:cs typeface="Arial" panose="020B0604020202020204" pitchFamily="34" charset="0"/>
              </a:rPr>
              <a:t>Quý khách hàng cùng với </a:t>
            </a:r>
            <a:r>
              <a:rPr lang="vi-VN" sz="1400" b="1" dirty="0" smtClean="0">
                <a:latin typeface="Arial" panose="020B0604020202020204" pitchFamily="34" charset="0"/>
                <a:cs typeface="Arial" panose="020B0604020202020204" pitchFamily="34" charset="0"/>
              </a:rPr>
              <a:t>phương </a:t>
            </a:r>
            <a:r>
              <a:rPr lang="vi-VN" sz="1400" b="1" dirty="0">
                <a:latin typeface="Arial" panose="020B0604020202020204" pitchFamily="34" charset="0"/>
                <a:cs typeface="Arial" panose="020B0604020202020204" pitchFamily="34" charset="0"/>
              </a:rPr>
              <a:t>châm </a:t>
            </a:r>
            <a:r>
              <a:rPr lang="vi-VN" sz="1400" dirty="0">
                <a:latin typeface="Arial" panose="020B0604020202020204" pitchFamily="34" charset="0"/>
                <a:cs typeface="Arial" panose="020B0604020202020204" pitchFamily="34" charset="0"/>
              </a:rPr>
              <a:t>sau</a:t>
            </a:r>
            <a:r>
              <a:rPr lang="vi-VN" sz="1400" dirty="0" smtClean="0">
                <a:latin typeface="Arial" panose="020B0604020202020204" pitchFamily="34" charset="0"/>
                <a:cs typeface="Arial" panose="020B0604020202020204" pitchFamily="34" charset="0"/>
              </a:rPr>
              <a:t>:</a:t>
            </a:r>
            <a:r>
              <a:rPr lang="vi-VN" sz="1400" dirty="0"/>
              <a:t/>
            </a:r>
            <a:br>
              <a:rPr lang="vi-VN" sz="1400" dirty="0"/>
            </a:br>
            <a:endParaRPr lang="en-US" sz="1300" dirty="0">
              <a:latin typeface="Arial" pitchFamily="34" charset="0"/>
              <a:cs typeface="Arial" pitchFamily="34" charset="0"/>
            </a:endParaRPr>
          </a:p>
        </p:txBody>
      </p:sp>
      <p:sp>
        <p:nvSpPr>
          <p:cNvPr id="15" name="Hộp_Văn_Bản 7"/>
          <p:cNvSpPr txBox="1">
            <a:spLocks noChangeArrowheads="1"/>
          </p:cNvSpPr>
          <p:nvPr/>
        </p:nvSpPr>
        <p:spPr bwMode="auto">
          <a:xfrm>
            <a:off x="2411760" y="475396"/>
            <a:ext cx="5536357" cy="523220"/>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I. PHƯƠNG CHÂM HOẠT ĐỘNG</a:t>
            </a:r>
            <a:endParaRPr lang="en-US" sz="2800" b="1" dirty="0">
              <a:solidFill>
                <a:srgbClr val="0000FF"/>
              </a:solidFill>
              <a:effectLst>
                <a:outerShdw blurRad="50800" dist="101600" dir="2700000" algn="tl" rotWithShape="0">
                  <a:prstClr val="black">
                    <a:alpha val="40000"/>
                  </a:prstClr>
                </a:outerShdw>
              </a:effectLst>
              <a:latin typeface="+mj-lt"/>
            </a:endParaRPr>
          </a:p>
        </p:txBody>
      </p:sp>
      <p:sp>
        <p:nvSpPr>
          <p:cNvPr id="13" name="TextBox 12"/>
          <p:cNvSpPr txBox="1"/>
          <p:nvPr/>
        </p:nvSpPr>
        <p:spPr>
          <a:xfrm>
            <a:off x="8458200" y="6400800"/>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a:latin typeface="Arial" pitchFamily="34" charset="0"/>
                <a:cs typeface="Arial" pitchFamily="34" charset="0"/>
              </a:rPr>
              <a:t>1</a:t>
            </a:r>
            <a:endParaRPr lang="vi-VN" sz="1000" b="1" dirty="0">
              <a:latin typeface="Arial" pitchFamily="34" charset="0"/>
              <a:cs typeface="Arial" pitchFamily="34" charset="0"/>
            </a:endParaRPr>
          </a:p>
        </p:txBody>
      </p:sp>
      <p:graphicFrame>
        <p:nvGraphicFramePr>
          <p:cNvPr id="5" name="Diagram 4"/>
          <p:cNvGraphicFramePr/>
          <p:nvPr>
            <p:extLst>
              <p:ext uri="{D42A27DB-BD31-4B8C-83A1-F6EECF244321}">
                <p14:modId xmlns:p14="http://schemas.microsoft.com/office/powerpoint/2010/main" val="2746521812"/>
              </p:ext>
            </p:extLst>
          </p:nvPr>
        </p:nvGraphicFramePr>
        <p:xfrm>
          <a:off x="323528" y="2204864"/>
          <a:ext cx="81346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ight Arrow 2"/>
          <p:cNvSpPr/>
          <p:nvPr/>
        </p:nvSpPr>
        <p:spPr>
          <a:xfrm>
            <a:off x="1922556" y="62349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3848" y="6246911"/>
            <a:ext cx="4297971" cy="400110"/>
          </a:xfrm>
          <a:prstGeom prst="rect">
            <a:avLst/>
          </a:prstGeom>
          <a:noFill/>
        </p:spPr>
        <p:txBody>
          <a:bodyPr wrap="none" rtlCol="0">
            <a:spAutoFit/>
          </a:bodyPr>
          <a:lstStyle/>
          <a:p>
            <a:r>
              <a:rPr lang="en-US" sz="2000" b="1" dirty="0" smtClean="0">
                <a:solidFill>
                  <a:srgbClr val="00B050"/>
                </a:solidFill>
                <a:effectLst>
                  <a:outerShdw blurRad="38100" dist="38100" dir="2700000" algn="tl">
                    <a:srgbClr val="000000">
                      <a:alpha val="43137"/>
                    </a:srgbClr>
                  </a:outerShdw>
                </a:effectLst>
                <a:latin typeface=".VnBodoni" panose="020B7200000000000000" pitchFamily="34" charset="0"/>
              </a:rPr>
              <a:t>ALL DEMAND, JUST IN TIME</a:t>
            </a:r>
            <a:endParaRPr lang="en-US" sz="2000" b="1" dirty="0">
              <a:solidFill>
                <a:srgbClr val="00B050"/>
              </a:solidFill>
              <a:effectLst>
                <a:outerShdw blurRad="38100" dist="38100" dir="2700000" algn="tl">
                  <a:srgbClr val="000000">
                    <a:alpha val="43137"/>
                  </a:srgbClr>
                </a:outerShdw>
              </a:effectLst>
              <a:latin typeface=".VnBodoni" panose="020B7200000000000000" pitchFamily="34" charset="0"/>
            </a:endParaRPr>
          </a:p>
        </p:txBody>
      </p:sp>
    </p:spTree>
    <p:extLst>
      <p:ext uri="{BB962C8B-B14F-4D97-AF65-F5344CB8AC3E}">
        <p14:creationId xmlns:p14="http://schemas.microsoft.com/office/powerpoint/2010/main" val="268589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40" name="Picture 3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41" name="Hộp_Văn_Bản 7"/>
          <p:cNvSpPr txBox="1">
            <a:spLocks noChangeArrowheads="1"/>
          </p:cNvSpPr>
          <p:nvPr/>
        </p:nvSpPr>
        <p:spPr bwMode="auto">
          <a:xfrm>
            <a:off x="1828800" y="381000"/>
            <a:ext cx="6857999" cy="400110"/>
          </a:xfrm>
          <a:prstGeom prst="rect">
            <a:avLst/>
          </a:prstGeom>
          <a:noFill/>
          <a:ln w="9525">
            <a:noFill/>
            <a:miter lim="800000"/>
            <a:headEnd/>
            <a:tailEnd/>
          </a:ln>
        </p:spPr>
        <p:txBody>
          <a:bodyPr wrap="square">
            <a:spAutoFit/>
          </a:bodyPr>
          <a:lstStyle/>
          <a:p>
            <a:pPr algn="ctr"/>
            <a:r>
              <a:rPr lang="en-US" sz="2000" b="1" dirty="0" smtClean="0">
                <a:solidFill>
                  <a:srgbClr val="0000FF"/>
                </a:solidFill>
                <a:effectLst>
                  <a:outerShdw blurRad="50800" dist="101600" dir="2700000" algn="tl" rotWithShape="0">
                    <a:prstClr val="black">
                      <a:alpha val="40000"/>
                    </a:prstClr>
                  </a:outerShdw>
                </a:effectLst>
                <a:latin typeface="+mj-lt"/>
              </a:rPr>
              <a:t>VII. CÁC HOẠT ĐỘNG VĂN HÓA, XÃ HỘI, CỘNG ĐỒNG</a:t>
            </a:r>
            <a:endParaRPr lang="en-US" sz="2000" b="1" dirty="0">
              <a:solidFill>
                <a:srgbClr val="0000FF"/>
              </a:solidFill>
              <a:effectLst>
                <a:outerShdw blurRad="50800" dist="101600" dir="2700000" algn="tl" rotWithShape="0">
                  <a:prstClr val="black">
                    <a:alpha val="40000"/>
                  </a:prstClr>
                </a:outerShdw>
              </a:effectLst>
              <a:latin typeface="+mj-lt"/>
            </a:endParaRPr>
          </a:p>
        </p:txBody>
      </p:sp>
      <p:pic>
        <p:nvPicPr>
          <p:cNvPr id="13" name="Picture 18" descr="Image may contain: 4 people, people smiling, sky, outdoor and nature"/>
          <p:cNvPicPr>
            <a:picLocks noChangeAspect="1" noChangeArrowheads="1"/>
          </p:cNvPicPr>
          <p:nvPr/>
        </p:nvPicPr>
        <p:blipFill rotWithShape="1">
          <a:blip r:embed="rId3">
            <a:extLst>
              <a:ext uri="{28A0092B-C50C-407E-A947-70E740481C1C}">
                <a14:useLocalDpi xmlns:a14="http://schemas.microsoft.com/office/drawing/2010/main" val="0"/>
              </a:ext>
            </a:extLst>
          </a:blip>
          <a:srcRect l="5541" t="32535" r="2270" b="4568"/>
          <a:stretch/>
        </p:blipFill>
        <p:spPr bwMode="auto">
          <a:xfrm>
            <a:off x="4838812" y="3829050"/>
            <a:ext cx="3176565" cy="235231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358214"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17</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96" y="3800872"/>
            <a:ext cx="3891806" cy="238048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360" t="8960" r="8241"/>
          <a:stretch/>
        </p:blipFill>
        <p:spPr>
          <a:xfrm>
            <a:off x="4838812" y="1148186"/>
            <a:ext cx="3176566" cy="2231456"/>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400" t="24836"/>
          <a:stretch/>
        </p:blipFill>
        <p:spPr>
          <a:xfrm>
            <a:off x="505496" y="1141560"/>
            <a:ext cx="3891806" cy="2211240"/>
          </a:xfrm>
          <a:prstGeom prst="rect">
            <a:avLst/>
          </a:prstGeom>
        </p:spPr>
      </p:pic>
    </p:spTree>
    <p:extLst>
      <p:ext uri="{BB962C8B-B14F-4D97-AF65-F5344CB8AC3E}">
        <p14:creationId xmlns:p14="http://schemas.microsoft.com/office/powerpoint/2010/main" val="328560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41" name="Hộp_Văn_Bản 7"/>
          <p:cNvSpPr txBox="1">
            <a:spLocks noChangeArrowheads="1"/>
          </p:cNvSpPr>
          <p:nvPr/>
        </p:nvSpPr>
        <p:spPr bwMode="auto">
          <a:xfrm>
            <a:off x="1828800" y="381000"/>
            <a:ext cx="6857999" cy="400110"/>
          </a:xfrm>
          <a:prstGeom prst="rect">
            <a:avLst/>
          </a:prstGeom>
          <a:noFill/>
          <a:ln w="9525">
            <a:noFill/>
            <a:miter lim="800000"/>
            <a:headEnd/>
            <a:tailEnd/>
          </a:ln>
        </p:spPr>
        <p:txBody>
          <a:bodyPr wrap="square">
            <a:spAutoFit/>
          </a:bodyPr>
          <a:lstStyle/>
          <a:p>
            <a:pPr algn="ctr"/>
            <a:r>
              <a:rPr lang="en-US" sz="2000" b="1" dirty="0" smtClean="0">
                <a:solidFill>
                  <a:srgbClr val="0000FF"/>
                </a:solidFill>
                <a:effectLst>
                  <a:outerShdw blurRad="50800" dist="101600" dir="2700000" algn="tl" rotWithShape="0">
                    <a:prstClr val="black">
                      <a:alpha val="40000"/>
                    </a:prstClr>
                  </a:outerShdw>
                </a:effectLst>
                <a:latin typeface="+mj-lt"/>
              </a:rPr>
              <a:t>VII. CÁC HOẠT ĐỘNG VĂN HÓA, XÃ HỘI, CỘNG ĐỒNG</a:t>
            </a:r>
            <a:endParaRPr lang="en-US" sz="2000" b="1" dirty="0">
              <a:solidFill>
                <a:srgbClr val="0000FF"/>
              </a:solidFill>
              <a:effectLst>
                <a:outerShdw blurRad="50800" dist="101600" dir="2700000" algn="tl" rotWithShape="0">
                  <a:prstClr val="black">
                    <a:alpha val="40000"/>
                  </a:prstClr>
                </a:outerShdw>
              </a:effectLst>
              <a:latin typeface="+mj-lt"/>
            </a:endParaRPr>
          </a:p>
        </p:txBody>
      </p:sp>
      <p:sp>
        <p:nvSpPr>
          <p:cNvPr id="14" name="TextBox 13"/>
          <p:cNvSpPr txBox="1"/>
          <p:nvPr/>
        </p:nvSpPr>
        <p:spPr>
          <a:xfrm>
            <a:off x="8358214"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18</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8720" y="1159992"/>
            <a:ext cx="3416854" cy="220824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140" y="3751929"/>
            <a:ext cx="3564827" cy="242943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8720" y="3737570"/>
            <a:ext cx="3416854" cy="2478664"/>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142" y="1159991"/>
            <a:ext cx="3564826" cy="2208245"/>
          </a:xfrm>
          <a:prstGeom prst="rect">
            <a:avLst/>
          </a:prstGeom>
        </p:spPr>
      </p:pic>
    </p:spTree>
    <p:extLst>
      <p:ext uri="{BB962C8B-B14F-4D97-AF65-F5344CB8AC3E}">
        <p14:creationId xmlns:p14="http://schemas.microsoft.com/office/powerpoint/2010/main" val="27530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9" name="TextBox 8"/>
          <p:cNvSpPr txBox="1"/>
          <p:nvPr/>
        </p:nvSpPr>
        <p:spPr>
          <a:xfrm>
            <a:off x="798204" y="1716882"/>
            <a:ext cx="7696200" cy="1169551"/>
          </a:xfrm>
          <a:prstGeom prst="rect">
            <a:avLst/>
          </a:prstGeom>
          <a:noFill/>
        </p:spPr>
        <p:txBody>
          <a:bodyPr wrap="square" rtlCol="0">
            <a:spAutoFit/>
          </a:bodyPr>
          <a:lstStyle/>
          <a:p>
            <a:pPr algn="just"/>
            <a:r>
              <a:rPr lang="en-US" dirty="0" smtClean="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a:t>
            </a:r>
            <a:r>
              <a:rPr lang="en-US" sz="1300" dirty="0" smtClean="0">
                <a:latin typeface="Arial" pitchFamily="34" charset="0"/>
                <a:cs typeface="Arial" pitchFamily="34" charset="0"/>
                <a:sym typeface="Symbol"/>
              </a:rPr>
              <a:t> </a:t>
            </a:r>
            <a:r>
              <a:rPr lang="en-US" sz="1300" dirty="0" err="1" smtClean="0">
                <a:latin typeface="Arial" pitchFamily="34" charset="0"/>
                <a:cs typeface="Arial" pitchFamily="34" charset="0"/>
              </a:rPr>
              <a:t>Công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ty</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Cổ</a:t>
            </a:r>
            <a:r>
              <a:rPr lang="en-US" sz="1300" dirty="0" smtClean="0">
                <a:latin typeface="Arial" pitchFamily="34" charset="0"/>
                <a:cs typeface="Arial" pitchFamily="34" charset="0"/>
              </a:rPr>
              <a:t> </a:t>
            </a:r>
            <a:r>
              <a:rPr lang="en-US" sz="1300" err="1" smtClean="0">
                <a:latin typeface="Arial" pitchFamily="34" charset="0"/>
                <a:cs typeface="Arial" pitchFamily="34" charset="0"/>
              </a:rPr>
              <a:t>phần</a:t>
            </a:r>
            <a:r>
              <a:rPr lang="en-US" sz="1300" smtClean="0">
                <a:latin typeface="Arial" pitchFamily="34" charset="0"/>
                <a:cs typeface="Arial" pitchFamily="34" charset="0"/>
              </a:rPr>
              <a:t> Tập đoàn Century </a:t>
            </a:r>
            <a:r>
              <a:rPr lang="vi-VN" sz="1300" dirty="0" smtClean="0">
                <a:latin typeface="Arial" pitchFamily="34" charset="0"/>
                <a:cs typeface="Arial" pitchFamily="34" charset="0"/>
              </a:rPr>
              <a:t>Hoàng Minh </a:t>
            </a:r>
            <a:r>
              <a:rPr lang="vi-VN" sz="1300" dirty="0">
                <a:latin typeface="Arial" pitchFamily="34" charset="0"/>
                <a:cs typeface="Arial" pitchFamily="34" charset="0"/>
              </a:rPr>
              <a:t>là </a:t>
            </a:r>
            <a:r>
              <a:rPr lang="en-US" sz="1300" dirty="0" smtClean="0">
                <a:latin typeface="Arial" pitchFamily="34" charset="0"/>
                <a:cs typeface="Arial" pitchFamily="34" charset="0"/>
              </a:rPr>
              <a:t>N</a:t>
            </a:r>
            <a:r>
              <a:rPr lang="vi-VN" sz="1300" dirty="0" smtClean="0">
                <a:latin typeface="Arial" pitchFamily="34" charset="0"/>
                <a:cs typeface="Arial" pitchFamily="34" charset="0"/>
              </a:rPr>
              <a:t>hà </a:t>
            </a:r>
            <a:r>
              <a:rPr lang="vi-VN" sz="1300" dirty="0">
                <a:latin typeface="Arial" pitchFamily="34" charset="0"/>
                <a:cs typeface="Arial" pitchFamily="34" charset="0"/>
              </a:rPr>
              <a:t>phân phối văn phòng phẩm chuyên nghiệp hàng đầu tại VN. </a:t>
            </a:r>
            <a:r>
              <a:rPr lang="vi-VN" sz="1300" dirty="0" smtClean="0">
                <a:latin typeface="Arial" pitchFamily="34" charset="0"/>
                <a:cs typeface="Arial" pitchFamily="34" charset="0"/>
              </a:rPr>
              <a:t>Được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thành</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lập</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và</a:t>
            </a:r>
            <a:r>
              <a:rPr lang="vi-VN" sz="1300" dirty="0" smtClean="0">
                <a:latin typeface="Arial" pitchFamily="34" charset="0"/>
                <a:cs typeface="Arial" pitchFamily="34" charset="0"/>
              </a:rPr>
              <a:t> </a:t>
            </a:r>
            <a:r>
              <a:rPr lang="vi-VN" sz="1300" dirty="0">
                <a:latin typeface="Arial" pitchFamily="34" charset="0"/>
                <a:cs typeface="Arial" pitchFamily="34" charset="0"/>
              </a:rPr>
              <a:t>hoạt động từ </a:t>
            </a:r>
            <a:r>
              <a:rPr lang="en-US" sz="1300" dirty="0" err="1" smtClean="0">
                <a:latin typeface="Arial" pitchFamily="34" charset="0"/>
                <a:cs typeface="Arial" pitchFamily="34" charset="0"/>
              </a:rPr>
              <a:t>năm</a:t>
            </a:r>
            <a:r>
              <a:rPr lang="en-US" sz="1300" dirty="0" smtClean="0">
                <a:latin typeface="Arial" pitchFamily="34" charset="0"/>
                <a:cs typeface="Arial" pitchFamily="34" charset="0"/>
              </a:rPr>
              <a:t> </a:t>
            </a:r>
            <a:r>
              <a:rPr lang="vi-VN" sz="1300" dirty="0" smtClean="0">
                <a:latin typeface="Arial" pitchFamily="34" charset="0"/>
                <a:cs typeface="Arial" pitchFamily="34" charset="0"/>
              </a:rPr>
              <a:t>200</a:t>
            </a:r>
            <a:r>
              <a:rPr lang="en-US" sz="1300" dirty="0" smtClean="0">
                <a:latin typeface="Arial" pitchFamily="34" charset="0"/>
                <a:cs typeface="Arial" pitchFamily="34" charset="0"/>
              </a:rPr>
              <a:t>6</a:t>
            </a:r>
            <a:r>
              <a:rPr lang="vi-VN" sz="1300" dirty="0" smtClean="0">
                <a:latin typeface="Arial" pitchFamily="34" charset="0"/>
                <a:cs typeface="Arial" pitchFamily="34" charset="0"/>
              </a:rPr>
              <a:t>, </a:t>
            </a:r>
            <a:r>
              <a:rPr lang="vi-VN" sz="1300" dirty="0">
                <a:latin typeface="Arial" pitchFamily="34" charset="0"/>
                <a:cs typeface="Arial" pitchFamily="34" charset="0"/>
              </a:rPr>
              <a:t>chúng tôi đã tích lũy được nhiều kinh nghiệm và thiết lập mạng lưới hệ thống khách hàng trên phạm vi cả nước</a:t>
            </a:r>
            <a:r>
              <a:rPr lang="vi-VN" sz="1300" dirty="0" smtClean="0">
                <a:latin typeface="Arial" pitchFamily="34" charset="0"/>
                <a:cs typeface="Arial" pitchFamily="34" charset="0"/>
              </a:rPr>
              <a:t>.</a:t>
            </a:r>
            <a:r>
              <a:rPr lang="en-US" sz="1300" dirty="0" smtClean="0">
                <a:latin typeface="Arial" pitchFamily="34" charset="0"/>
                <a:cs typeface="Arial" pitchFamily="34" charset="0"/>
              </a:rPr>
              <a:t> </a:t>
            </a:r>
            <a:r>
              <a:rPr lang="vi-VN" sz="1300" dirty="0" smtClean="0">
                <a:latin typeface="Arial" pitchFamily="34" charset="0"/>
                <a:cs typeface="Arial" pitchFamily="34" charset="0"/>
              </a:rPr>
              <a:t>Những </a:t>
            </a:r>
            <a:r>
              <a:rPr lang="vi-VN" sz="1300" dirty="0">
                <a:latin typeface="Arial" pitchFamily="34" charset="0"/>
                <a:cs typeface="Arial" pitchFamily="34" charset="0"/>
              </a:rPr>
              <a:t>nhãn hàng chúng tôi phân phối là những thương hiệu nổi tiếng trong nước và quốc tế với chất lượng cao và khác biệt đem đến cho người dùng nhiều tiện ích và thoải mái khi tác </a:t>
            </a:r>
            <a:r>
              <a:rPr lang="vi-VN" sz="1300" dirty="0" smtClean="0">
                <a:latin typeface="Arial" pitchFamily="34" charset="0"/>
                <a:cs typeface="Arial" pitchFamily="34" charset="0"/>
              </a:rPr>
              <a:t>nghiệp</a:t>
            </a:r>
            <a:r>
              <a:rPr lang="en-US" sz="1300" dirty="0" smtClean="0">
                <a:latin typeface="Arial" pitchFamily="34" charset="0"/>
                <a:cs typeface="Arial" pitchFamily="34" charset="0"/>
              </a:rPr>
              <a:t>.</a:t>
            </a:r>
            <a:endParaRPr lang="en-US" sz="1300" dirty="0">
              <a:latin typeface="Arial" pitchFamily="34" charset="0"/>
              <a:cs typeface="Arial" pitchFamily="34" charset="0"/>
            </a:endParaRPr>
          </a:p>
        </p:txBody>
      </p:sp>
      <p:sp>
        <p:nvSpPr>
          <p:cNvPr id="10" name="Round Same Side Corner Rectangle 9"/>
          <p:cNvSpPr/>
          <p:nvPr/>
        </p:nvSpPr>
        <p:spPr>
          <a:xfrm rot="16200000" flipH="1">
            <a:off x="1067974" y="1147964"/>
            <a:ext cx="301402" cy="513967"/>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8.1</a:t>
            </a:r>
            <a:endParaRPr lang="en-US" dirty="0"/>
          </a:p>
        </p:txBody>
      </p:sp>
      <p:sp>
        <p:nvSpPr>
          <p:cNvPr id="11" name="Round Same Side Corner Rectangle 10"/>
          <p:cNvSpPr/>
          <p:nvPr/>
        </p:nvSpPr>
        <p:spPr>
          <a:xfrm rot="5400000">
            <a:off x="2351190" y="378713"/>
            <a:ext cx="301400" cy="2052468"/>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GIỚI THIỆU CHUNG </a:t>
            </a:r>
            <a:endParaRPr lang="en-US" sz="1600" b="1" dirty="0">
              <a:latin typeface="Arial" pitchFamily="34" charset="0"/>
              <a:cs typeface="Arial" pitchFamily="34" charset="0"/>
            </a:endParaRPr>
          </a:p>
        </p:txBody>
      </p:sp>
      <p:sp>
        <p:nvSpPr>
          <p:cNvPr id="12" name="TextBox 11"/>
          <p:cNvSpPr txBox="1"/>
          <p:nvPr/>
        </p:nvSpPr>
        <p:spPr>
          <a:xfrm>
            <a:off x="823150" y="2820785"/>
            <a:ext cx="7696200" cy="1569660"/>
          </a:xfrm>
          <a:prstGeom prst="rect">
            <a:avLst/>
          </a:prstGeom>
          <a:noFill/>
        </p:spPr>
        <p:txBody>
          <a:bodyPr wrap="square" rtlCol="0">
            <a:spAutoFit/>
          </a:bodyPr>
          <a:lstStyle/>
          <a:p>
            <a:pPr algn="just"/>
            <a:r>
              <a:rPr lang="en-US" sz="1300" dirty="0" smtClean="0">
                <a:solidFill>
                  <a:srgbClr val="0000FF"/>
                </a:solidFill>
                <a:latin typeface="Arial" pitchFamily="34" charset="0"/>
                <a:cs typeface="Arial" pitchFamily="34" charset="0"/>
              </a:rPr>
              <a:t> </a:t>
            </a:r>
            <a:r>
              <a:rPr lang="en-US" dirty="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a:t>
            </a:r>
            <a:r>
              <a:rPr lang="en-US" sz="1400" dirty="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 </a:t>
            </a:r>
            <a:r>
              <a:rPr lang="vi-VN" sz="1300" dirty="0" smtClean="0">
                <a:latin typeface="Arial" pitchFamily="34" charset="0"/>
                <a:cs typeface="Arial" pitchFamily="34" charset="0"/>
              </a:rPr>
              <a:t>Chúng </a:t>
            </a:r>
            <a:r>
              <a:rPr lang="vi-VN" sz="1300" dirty="0">
                <a:latin typeface="Arial" pitchFamily="34" charset="0"/>
                <a:cs typeface="Arial" pitchFamily="34" charset="0"/>
              </a:rPr>
              <a:t>tôi </a:t>
            </a:r>
            <a:r>
              <a:rPr lang="en-US" sz="1300" dirty="0" err="1" smtClean="0">
                <a:latin typeface="Arial" pitchFamily="34" charset="0"/>
                <a:cs typeface="Arial" pitchFamily="34" charset="0"/>
              </a:rPr>
              <a:t>hiện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đang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cung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cấp</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phân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phối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với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tư</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cách</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Nhà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phân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phối</a:t>
            </a:r>
            <a:r>
              <a:rPr lang="en-US" sz="1300" dirty="0" smtClean="0">
                <a:latin typeface="Arial" pitchFamily="34" charset="0"/>
                <a:cs typeface="Arial" pitchFamily="34" charset="0"/>
              </a:rPr>
              <a:t>/</a:t>
            </a:r>
            <a:r>
              <a:rPr lang="en-US" sz="1300" dirty="0" err="1" smtClean="0">
                <a:latin typeface="Arial" pitchFamily="34" charset="0"/>
                <a:cs typeface="Arial" pitchFamily="34" charset="0"/>
              </a:rPr>
              <a:t>Đại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lý</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cấp</a:t>
            </a:r>
            <a:r>
              <a:rPr lang="en-US" sz="1300" dirty="0" smtClean="0">
                <a:latin typeface="Arial" pitchFamily="34" charset="0"/>
                <a:cs typeface="Arial" pitchFamily="34" charset="0"/>
              </a:rPr>
              <a:t> 1 </a:t>
            </a:r>
            <a:r>
              <a:rPr lang="en-US" sz="1300" dirty="0" err="1" smtClean="0">
                <a:latin typeface="Arial" pitchFamily="34" charset="0"/>
                <a:cs typeface="Arial" pitchFamily="34" charset="0"/>
              </a:rPr>
              <a:t>đối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với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mặt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hàng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Văn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phòng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phẩm</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cho</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các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Nhà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sản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xuất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nổi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tiếng</a:t>
            </a:r>
            <a:r>
              <a:rPr lang="vi-VN" sz="1300" dirty="0" smtClean="0">
                <a:latin typeface="Arial" pitchFamily="34" charset="0"/>
                <a:cs typeface="Arial" pitchFamily="34" charset="0"/>
              </a:rPr>
              <a:t> </a:t>
            </a:r>
            <a:r>
              <a:rPr lang="vi-VN" sz="1300" dirty="0">
                <a:latin typeface="Arial" pitchFamily="34" charset="0"/>
                <a:cs typeface="Arial" pitchFamily="34" charset="0"/>
              </a:rPr>
              <a:t>như </a:t>
            </a:r>
            <a:r>
              <a:rPr lang="en-US" sz="1300" dirty="0" smtClean="0">
                <a:latin typeface="Arial" pitchFamily="34" charset="0"/>
                <a:cs typeface="Arial" pitchFamily="34" charset="0"/>
              </a:rPr>
              <a:t>K</a:t>
            </a:r>
            <a:r>
              <a:rPr lang="vi-VN" sz="1300" dirty="0" smtClean="0">
                <a:latin typeface="Arial" pitchFamily="34" charset="0"/>
                <a:cs typeface="Arial" pitchFamily="34" charset="0"/>
              </a:rPr>
              <a:t>okuyo, </a:t>
            </a:r>
            <a:r>
              <a:rPr lang="en-US" sz="1300" dirty="0" smtClean="0">
                <a:latin typeface="Arial" pitchFamily="34" charset="0"/>
                <a:cs typeface="Arial" pitchFamily="34" charset="0"/>
              </a:rPr>
              <a:t>H</a:t>
            </a:r>
            <a:r>
              <a:rPr lang="vi-VN" sz="1300" dirty="0" smtClean="0">
                <a:latin typeface="Arial" pitchFamily="34" charset="0"/>
                <a:cs typeface="Arial" pitchFamily="34" charset="0"/>
              </a:rPr>
              <a:t>yphen, </a:t>
            </a:r>
            <a:r>
              <a:rPr lang="en-US" sz="1300" dirty="0" err="1" smtClean="0">
                <a:latin typeface="Arial" pitchFamily="34" charset="0"/>
                <a:cs typeface="Arial" pitchFamily="34" charset="0"/>
              </a:rPr>
              <a:t>Hồng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Hà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Thiên</a:t>
            </a:r>
            <a:r>
              <a:rPr lang="en-US" sz="1300" dirty="0" smtClean="0">
                <a:latin typeface="Arial" pitchFamily="34" charset="0"/>
                <a:cs typeface="Arial" pitchFamily="34" charset="0"/>
              </a:rPr>
              <a:t> Long, Double A, </a:t>
            </a:r>
            <a:r>
              <a:rPr lang="en-US" sz="1300" dirty="0" err="1" smtClean="0">
                <a:latin typeface="Arial" pitchFamily="34" charset="0"/>
                <a:cs typeface="Arial" pitchFamily="34" charset="0"/>
              </a:rPr>
              <a:t>Giấy</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Bãi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Bằng</a:t>
            </a:r>
            <a:r>
              <a:rPr lang="en-US" sz="1300" dirty="0" smtClean="0">
                <a:latin typeface="Arial" pitchFamily="34" charset="0"/>
                <a:cs typeface="Arial" pitchFamily="34" charset="0"/>
              </a:rPr>
              <a:t> </a:t>
            </a:r>
            <a:r>
              <a:rPr lang="vi-VN" sz="1300" dirty="0" smtClean="0">
                <a:latin typeface="Arial" pitchFamily="34" charset="0"/>
                <a:cs typeface="Arial" pitchFamily="34" charset="0"/>
              </a:rPr>
              <a:t>và </a:t>
            </a:r>
            <a:r>
              <a:rPr lang="vi-VN" sz="1300" dirty="0">
                <a:latin typeface="Arial" pitchFamily="34" charset="0"/>
                <a:cs typeface="Arial" pitchFamily="34" charset="0"/>
              </a:rPr>
              <a:t>nhiều nhãn hàng trong và ngoài nước khác</a:t>
            </a:r>
            <a:r>
              <a:rPr lang="vi-VN" sz="1300" dirty="0" smtClean="0">
                <a:latin typeface="Arial" pitchFamily="34" charset="0"/>
                <a:cs typeface="Arial" pitchFamily="34" charset="0"/>
              </a:rPr>
              <a:t>...</a:t>
            </a:r>
            <a:r>
              <a:rPr lang="en-US" sz="1300" dirty="0" smtClean="0">
                <a:latin typeface="Arial" pitchFamily="34" charset="0"/>
                <a:cs typeface="Arial" pitchFamily="34" charset="0"/>
              </a:rPr>
              <a:t> </a:t>
            </a:r>
            <a:r>
              <a:rPr lang="vi-VN" sz="1300" dirty="0" smtClean="0">
                <a:latin typeface="Arial" pitchFamily="34" charset="0"/>
                <a:cs typeface="Arial" pitchFamily="34" charset="0"/>
              </a:rPr>
              <a:t>Đặc </a:t>
            </a:r>
            <a:r>
              <a:rPr lang="vi-VN" sz="1300" dirty="0">
                <a:latin typeface="Arial" pitchFamily="34" charset="0"/>
                <a:cs typeface="Arial" pitchFamily="34" charset="0"/>
              </a:rPr>
              <a:t>biệt Hoàng Minh vinh dự là </a:t>
            </a:r>
            <a:r>
              <a:rPr lang="en-US" sz="1300" dirty="0" smtClean="0">
                <a:latin typeface="Arial" pitchFamily="34" charset="0"/>
                <a:cs typeface="Arial" pitchFamily="34" charset="0"/>
              </a:rPr>
              <a:t>N</a:t>
            </a:r>
            <a:r>
              <a:rPr lang="vi-VN" sz="1300" dirty="0" smtClean="0">
                <a:latin typeface="Arial" pitchFamily="34" charset="0"/>
                <a:cs typeface="Arial" pitchFamily="34" charset="0"/>
              </a:rPr>
              <a:t>hà </a:t>
            </a:r>
            <a:r>
              <a:rPr lang="vi-VN" sz="1300" dirty="0">
                <a:latin typeface="Arial" pitchFamily="34" charset="0"/>
                <a:cs typeface="Arial" pitchFamily="34" charset="0"/>
              </a:rPr>
              <a:t>nhập khẩu và phân phối độc quyền </a:t>
            </a:r>
            <a:r>
              <a:rPr lang="en-US" sz="1300" dirty="0" err="1" smtClean="0">
                <a:latin typeface="Arial" pitchFamily="34" charset="0"/>
                <a:cs typeface="Arial" pitchFamily="34" charset="0"/>
              </a:rPr>
              <a:t>tại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Việt</a:t>
            </a:r>
            <a:r>
              <a:rPr lang="en-US" sz="1300" dirty="0" smtClean="0">
                <a:latin typeface="Arial" pitchFamily="34" charset="0"/>
                <a:cs typeface="Arial" pitchFamily="34" charset="0"/>
              </a:rPr>
              <a:t> Nam </a:t>
            </a:r>
            <a:r>
              <a:rPr lang="en-US" sz="1300" dirty="0" err="1" smtClean="0">
                <a:latin typeface="Arial" pitchFamily="34" charset="0"/>
                <a:cs typeface="Arial" pitchFamily="34" charset="0"/>
              </a:rPr>
              <a:t>các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sản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phẩm</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như</a:t>
            </a:r>
            <a:r>
              <a:rPr lang="en-US" sz="1300" dirty="0" smtClean="0">
                <a:latin typeface="Arial" pitchFamily="34" charset="0"/>
                <a:cs typeface="Arial" pitchFamily="34" charset="0"/>
              </a:rPr>
              <a:t>:</a:t>
            </a:r>
            <a:r>
              <a:rPr lang="vi-VN" sz="1300" dirty="0" smtClean="0">
                <a:latin typeface="Arial" pitchFamily="34" charset="0"/>
                <a:cs typeface="Arial" pitchFamily="34" charset="0"/>
              </a:rPr>
              <a:t> </a:t>
            </a:r>
            <a:r>
              <a:rPr lang="en-US" sz="1300" dirty="0" err="1" smtClean="0">
                <a:latin typeface="Arial" pitchFamily="34" charset="0"/>
                <a:cs typeface="Arial" pitchFamily="34" charset="0"/>
              </a:rPr>
              <a:t>Sản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phẩm</a:t>
            </a:r>
            <a:r>
              <a:rPr lang="en-US" sz="1300" dirty="0" smtClean="0">
                <a:latin typeface="Arial" pitchFamily="34" charset="0"/>
                <a:cs typeface="Arial" pitchFamily="34" charset="0"/>
              </a:rPr>
              <a:t> </a:t>
            </a:r>
            <a:r>
              <a:rPr lang="vi-VN" sz="1300" dirty="0" smtClean="0">
                <a:latin typeface="Arial" pitchFamily="34" charset="0"/>
                <a:cs typeface="Arial" pitchFamily="34" charset="0"/>
              </a:rPr>
              <a:t>băng </a:t>
            </a:r>
            <a:r>
              <a:rPr lang="vi-VN" sz="1300" dirty="0">
                <a:latin typeface="Arial" pitchFamily="34" charset="0"/>
                <a:cs typeface="Arial" pitchFamily="34" charset="0"/>
              </a:rPr>
              <a:t>keo </a:t>
            </a:r>
            <a:r>
              <a:rPr lang="en-US" sz="1300" dirty="0" smtClean="0">
                <a:latin typeface="Arial" pitchFamily="34" charset="0"/>
                <a:cs typeface="Arial" pitchFamily="34" charset="0"/>
              </a:rPr>
              <a:t>N</a:t>
            </a:r>
            <a:r>
              <a:rPr lang="vi-VN" sz="1300" dirty="0" smtClean="0">
                <a:latin typeface="Arial" pitchFamily="34" charset="0"/>
                <a:cs typeface="Arial" pitchFamily="34" charset="0"/>
              </a:rPr>
              <a:t>ichiban </a:t>
            </a:r>
            <a:r>
              <a:rPr lang="vi-VN" sz="1300" dirty="0">
                <a:latin typeface="Arial" pitchFamily="34" charset="0"/>
                <a:cs typeface="Arial" pitchFamily="34" charset="0"/>
              </a:rPr>
              <a:t>số 1 </a:t>
            </a:r>
            <a:r>
              <a:rPr lang="en-US" sz="1300" dirty="0" smtClean="0">
                <a:latin typeface="Arial" pitchFamily="34" charset="0"/>
                <a:cs typeface="Arial" pitchFamily="34" charset="0"/>
              </a:rPr>
              <a:t>N</a:t>
            </a:r>
            <a:r>
              <a:rPr lang="vi-VN" sz="1300" dirty="0" smtClean="0">
                <a:latin typeface="Arial" pitchFamily="34" charset="0"/>
                <a:cs typeface="Arial" pitchFamily="34" charset="0"/>
              </a:rPr>
              <a:t>hật </a:t>
            </a:r>
            <a:r>
              <a:rPr lang="en-US" sz="1300" dirty="0" smtClean="0">
                <a:latin typeface="Arial" pitchFamily="34" charset="0"/>
                <a:cs typeface="Arial" pitchFamily="34" charset="0"/>
              </a:rPr>
              <a:t>B</a:t>
            </a:r>
            <a:r>
              <a:rPr lang="vi-VN" sz="1300" dirty="0" smtClean="0">
                <a:latin typeface="Arial" pitchFamily="34" charset="0"/>
                <a:cs typeface="Arial" pitchFamily="34" charset="0"/>
              </a:rPr>
              <a:t>ản</a:t>
            </a:r>
            <a:r>
              <a:rPr lang="vi-VN" sz="1300" dirty="0">
                <a:latin typeface="Arial" pitchFamily="34" charset="0"/>
                <a:cs typeface="Arial" pitchFamily="34" charset="0"/>
              </a:rPr>
              <a:t>, ESPP </a:t>
            </a:r>
            <a:r>
              <a:rPr lang="vi-VN" sz="1300" dirty="0" smtClean="0">
                <a:latin typeface="Arial" pitchFamily="34" charset="0"/>
                <a:cs typeface="Arial" pitchFamily="34" charset="0"/>
              </a:rPr>
              <a:t>(</a:t>
            </a:r>
            <a:r>
              <a:rPr lang="en-US" sz="1300" dirty="0" smtClean="0">
                <a:latin typeface="Arial" pitchFamily="34" charset="0"/>
                <a:cs typeface="Arial" pitchFamily="34" charset="0"/>
              </a:rPr>
              <a:t>S</a:t>
            </a:r>
            <a:r>
              <a:rPr lang="vi-VN" sz="1300" dirty="0" smtClean="0">
                <a:latin typeface="Arial" pitchFamily="34" charset="0"/>
                <a:cs typeface="Arial" pitchFamily="34" charset="0"/>
              </a:rPr>
              <a:t>ingapore</a:t>
            </a:r>
            <a:r>
              <a:rPr lang="vi-VN" sz="1300" dirty="0">
                <a:latin typeface="Arial" pitchFamily="34" charset="0"/>
                <a:cs typeface="Arial" pitchFamily="34" charset="0"/>
              </a:rPr>
              <a:t>), Any Tape (Hàn Quốc</a:t>
            </a:r>
            <a:r>
              <a:rPr lang="vi-VN" sz="1300" dirty="0" smtClean="0">
                <a:latin typeface="Arial" pitchFamily="34" charset="0"/>
                <a:cs typeface="Arial" pitchFamily="34" charset="0"/>
              </a:rPr>
              <a: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Ngoài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ra</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chúng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tôi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Nhà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đầu</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tư</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hệ</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thống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xưởng</a:t>
            </a:r>
            <a:r>
              <a:rPr lang="en-US" sz="1300" dirty="0" smtClean="0">
                <a:latin typeface="Arial" pitchFamily="34" charset="0"/>
                <a:cs typeface="Arial" pitchFamily="34" charset="0"/>
              </a:rPr>
              <a:t> in </a:t>
            </a:r>
            <a:r>
              <a:rPr lang="en-US" sz="1300" dirty="0" err="1" smtClean="0">
                <a:latin typeface="Arial" pitchFamily="34" charset="0"/>
                <a:cs typeface="Arial" pitchFamily="34" charset="0"/>
              </a:rPr>
              <a:t>phục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vụ</a:t>
            </a:r>
            <a:r>
              <a:rPr lang="en-US" sz="1300" dirty="0" smtClean="0">
                <a:latin typeface="Arial" pitchFamily="34" charset="0"/>
                <a:cs typeface="Arial" pitchFamily="34" charset="0"/>
              </a:rPr>
              <a:t> in </a:t>
            </a:r>
            <a:r>
              <a:rPr lang="en-US" sz="1300" dirty="0" err="1" smtClean="0">
                <a:latin typeface="Arial" pitchFamily="34" charset="0"/>
                <a:cs typeface="Arial" pitchFamily="34" charset="0"/>
              </a:rPr>
              <a:t>ấn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công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nghiệp</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dân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dụng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số</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lượng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lớn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trong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tất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cả</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các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lĩnh</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vực</a:t>
            </a:r>
            <a:r>
              <a:rPr lang="en-US" sz="1300" dirty="0" smtClean="0">
                <a:latin typeface="Arial" pitchFamily="34" charset="0"/>
                <a:cs typeface="Arial" pitchFamily="34" charset="0"/>
              </a:rPr>
              <a:t>.</a:t>
            </a:r>
          </a:p>
          <a:p>
            <a:pPr algn="just"/>
            <a:endParaRPr lang="en-US" sz="1300" dirty="0">
              <a:latin typeface="Arial" pitchFamily="34" charset="0"/>
              <a:cs typeface="Arial" pitchFamily="34" charset="0"/>
            </a:endParaRPr>
          </a:p>
        </p:txBody>
      </p:sp>
      <p:sp>
        <p:nvSpPr>
          <p:cNvPr id="15" name="Hộp_Văn_Bản 7"/>
          <p:cNvSpPr txBox="1">
            <a:spLocks noChangeArrowheads="1"/>
          </p:cNvSpPr>
          <p:nvPr/>
        </p:nvSpPr>
        <p:spPr bwMode="auto">
          <a:xfrm>
            <a:off x="2646485" y="454195"/>
            <a:ext cx="4755357" cy="523220"/>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VIII. VỀ CHÚNG TÔI</a:t>
            </a:r>
            <a:endParaRPr lang="en-US" sz="2800" b="1" dirty="0">
              <a:solidFill>
                <a:srgbClr val="0000FF"/>
              </a:solidFill>
              <a:effectLst>
                <a:outerShdw blurRad="50800" dist="101600" dir="2700000" algn="tl" rotWithShape="0">
                  <a:prstClr val="black">
                    <a:alpha val="40000"/>
                  </a:prstClr>
                </a:outerShdw>
              </a:effectLst>
              <a:latin typeface="+mj-lt"/>
            </a:endParaRPr>
          </a:p>
        </p:txBody>
      </p:sp>
      <p:sp>
        <p:nvSpPr>
          <p:cNvPr id="13" name="TextBox 12"/>
          <p:cNvSpPr txBox="1"/>
          <p:nvPr/>
        </p:nvSpPr>
        <p:spPr>
          <a:xfrm>
            <a:off x="8458200" y="6400800"/>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19</a:t>
            </a:r>
            <a:endParaRPr lang="vi-VN" sz="1000" b="1" dirty="0">
              <a:latin typeface="Arial" pitchFamily="34" charset="0"/>
              <a:cs typeface="Arial" pitchFamily="34" charset="0"/>
            </a:endParaRPr>
          </a:p>
        </p:txBody>
      </p:sp>
      <p:sp>
        <p:nvSpPr>
          <p:cNvPr id="14" name="TextBox 13"/>
          <p:cNvSpPr txBox="1"/>
          <p:nvPr/>
        </p:nvSpPr>
        <p:spPr>
          <a:xfrm>
            <a:off x="874403" y="4187144"/>
            <a:ext cx="7696200" cy="707886"/>
          </a:xfrm>
          <a:prstGeom prst="rect">
            <a:avLst/>
          </a:prstGeom>
          <a:noFill/>
        </p:spPr>
        <p:txBody>
          <a:bodyPr wrap="square" rtlCol="0">
            <a:spAutoFit/>
          </a:bodyPr>
          <a:lstStyle/>
          <a:p>
            <a:pPr algn="just"/>
            <a:r>
              <a:rPr lang="en-US" sz="1400" dirty="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 </a:t>
            </a:r>
            <a:r>
              <a:rPr lang="vi-VN" sz="1300" dirty="0">
                <a:cs typeface="Arial" pitchFamily="34" charset="0"/>
              </a:rPr>
              <a:t>Chúng tôi </a:t>
            </a:r>
            <a:r>
              <a:rPr lang="en-US" sz="1300" dirty="0" err="1" smtClean="0">
                <a:latin typeface="Arial" pitchFamily="34" charset="0"/>
                <a:cs typeface="Arial" pitchFamily="34" charset="0"/>
              </a:rPr>
              <a:t>tiên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phong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luôn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không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ngừng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nỗ</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lực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khai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thác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nguồn</a:t>
            </a:r>
            <a:r>
              <a:rPr lang="en-US" sz="1300" dirty="0" smtClean="0">
                <a:latin typeface="Arial" pitchFamily="34" charset="0"/>
                <a:cs typeface="Arial" pitchFamily="34" charset="0"/>
              </a:rPr>
              <a:t> hang </a:t>
            </a:r>
            <a:r>
              <a:rPr lang="en-US" sz="1300" dirty="0" err="1" smtClean="0">
                <a:latin typeface="Arial" pitchFamily="34" charset="0"/>
                <a:cs typeface="Arial" pitchFamily="34" charset="0"/>
              </a:rPr>
              <a:t>cao</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cấp</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độc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đáo</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trong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và</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ngoài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nước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với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sự</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khác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biệt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vượt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trội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thân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thiện</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với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môi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trường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đáp</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ứng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kịp</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thời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nhất</a:t>
            </a:r>
            <a:r>
              <a:rPr lang="en-US" sz="1300" dirty="0">
                <a:latin typeface="Arial" pitchFamily="34" charset="0"/>
                <a:cs typeface="Arial" pitchFamily="34" charset="0"/>
              </a:rPr>
              <a:t> </a:t>
            </a:r>
            <a:r>
              <a:rPr lang="en-US" sz="1300" dirty="0" err="1" smtClean="0">
                <a:latin typeface="Arial" pitchFamily="34" charset="0"/>
                <a:cs typeface="Arial" pitchFamily="34" charset="0"/>
              </a:rPr>
              <a:t>mọi</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nhu</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cầu</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của</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khách</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hàng</a:t>
            </a:r>
            <a:endParaRPr lang="en-US" sz="1300" dirty="0">
              <a:latin typeface="Arial" pitchFamily="34" charset="0"/>
              <a:cs typeface="Arial" pitchFamily="34" charset="0"/>
            </a:endParaRPr>
          </a:p>
        </p:txBody>
      </p:sp>
      <p:sp>
        <p:nvSpPr>
          <p:cNvPr id="17" name="Rectangle 16"/>
          <p:cNvSpPr/>
          <p:nvPr/>
        </p:nvSpPr>
        <p:spPr>
          <a:xfrm>
            <a:off x="874403" y="4858636"/>
            <a:ext cx="7543801" cy="569387"/>
          </a:xfrm>
          <a:prstGeom prst="rect">
            <a:avLst/>
          </a:prstGeom>
        </p:spPr>
        <p:txBody>
          <a:bodyPr wrap="square">
            <a:spAutoFit/>
          </a:bodyPr>
          <a:lstStyle/>
          <a:p>
            <a:pPr algn="just"/>
            <a:r>
              <a:rPr lang="en-US" dirty="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 </a:t>
            </a:r>
            <a:r>
              <a:rPr lang="en-US" sz="1300" dirty="0" err="1" smtClean="0">
                <a:latin typeface="Arial" panose="020B0604020202020204" pitchFamily="34" charset="0"/>
                <a:cs typeface="Arial" panose="020B0604020202020204" pitchFamily="34" charset="0"/>
              </a:rPr>
              <a:t>Hoàng</a:t>
            </a:r>
            <a:r>
              <a:rPr lang="en-US" sz="1300" dirty="0" smtClean="0">
                <a:latin typeface="Arial" panose="020B0604020202020204" pitchFamily="34" charset="0"/>
                <a:cs typeface="Arial" panose="020B0604020202020204" pitchFamily="34" charset="0"/>
              </a:rPr>
              <a:t> Minh </a:t>
            </a:r>
            <a:r>
              <a:rPr lang="en-US" sz="1300" dirty="0" err="1" smtClean="0">
                <a:latin typeface="Arial" panose="020B0604020202020204" pitchFamily="34" charset="0"/>
                <a:cs typeface="Arial" panose="020B0604020202020204" pitchFamily="34" charset="0"/>
              </a:rPr>
              <a:t>tự</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hào</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đối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tác</a:t>
            </a:r>
            <a:r>
              <a:rPr lang="en-US" sz="1300" dirty="0" smtClean="0">
                <a:latin typeface="Arial" panose="020B0604020202020204" pitchFamily="34" charset="0"/>
                <a:cs typeface="Arial" panose="020B0604020202020204" pitchFamily="34" charset="0"/>
              </a:rPr>
              <a:t> tin </a:t>
            </a:r>
            <a:r>
              <a:rPr lang="en-US" sz="1300" dirty="0" err="1" smtClean="0">
                <a:latin typeface="Arial" panose="020B0604020202020204" pitchFamily="34" charset="0"/>
                <a:cs typeface="Arial" panose="020B0604020202020204" pitchFamily="34" charset="0"/>
              </a:rPr>
              <a:t>cậy</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với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tư</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tưởng</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xuyên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suốt</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hòa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lợi</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ích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giữa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ba</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bên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Nhà</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sản</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xuất</a:t>
            </a:r>
            <a:r>
              <a:rPr lang="en-US" sz="1300" dirty="0" smtClean="0">
                <a:latin typeface="Arial" panose="020B0604020202020204" pitchFamily="34" charset="0"/>
                <a:cs typeface="Arial" panose="020B0604020202020204" pitchFamily="34" charset="0"/>
              </a:rPr>
              <a:t> – </a:t>
            </a:r>
            <a:r>
              <a:rPr lang="en-US" sz="1300" dirty="0" err="1" smtClean="0">
                <a:latin typeface="Arial" panose="020B0604020202020204" pitchFamily="34" charset="0"/>
                <a:cs typeface="Arial" panose="020B0604020202020204" pitchFamily="34" charset="0"/>
              </a:rPr>
              <a:t>Hoàng</a:t>
            </a:r>
            <a:r>
              <a:rPr lang="en-US" sz="1300" dirty="0" smtClean="0">
                <a:latin typeface="Arial" panose="020B0604020202020204" pitchFamily="34" charset="0"/>
                <a:cs typeface="Arial" panose="020B0604020202020204" pitchFamily="34" charset="0"/>
              </a:rPr>
              <a:t> Minh – </a:t>
            </a:r>
            <a:r>
              <a:rPr lang="en-US" sz="1300" dirty="0" err="1" smtClean="0">
                <a:latin typeface="Arial" panose="020B0604020202020204" pitchFamily="34" charset="0"/>
                <a:cs typeface="Arial" panose="020B0604020202020204" pitchFamily="34" charset="0"/>
              </a:rPr>
              <a:t>Khách</a:t>
            </a:r>
            <a:r>
              <a:rPr lang="en-US" sz="1300" dirty="0" smtClean="0">
                <a:latin typeface="Arial" panose="020B0604020202020204" pitchFamily="34" charset="0"/>
                <a:cs typeface="Arial" panose="020B0604020202020204" pitchFamily="34" charset="0"/>
              </a:rPr>
              <a:t> </a:t>
            </a:r>
            <a:r>
              <a:rPr lang="en-US" sz="1300" dirty="0" err="1" smtClean="0">
                <a:latin typeface="Arial" panose="020B0604020202020204" pitchFamily="34" charset="0"/>
                <a:cs typeface="Arial" panose="020B0604020202020204" pitchFamily="34" charset="0"/>
              </a:rPr>
              <a:t>hàng</a:t>
            </a:r>
            <a:endParaRPr lang="en-US" sz="1300"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5299267"/>
            <a:ext cx="1955465" cy="1301273"/>
          </a:xfrm>
          <a:prstGeom prst="rect">
            <a:avLst/>
          </a:prstGeom>
        </p:spPr>
      </p:pic>
    </p:spTree>
    <p:extLst>
      <p:ext uri="{BB962C8B-B14F-4D97-AF65-F5344CB8AC3E}">
        <p14:creationId xmlns:p14="http://schemas.microsoft.com/office/powerpoint/2010/main" val="30123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5"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15" name="Hộp_Văn_Bản 7"/>
          <p:cNvSpPr txBox="1">
            <a:spLocks noChangeArrowheads="1"/>
          </p:cNvSpPr>
          <p:nvPr/>
        </p:nvSpPr>
        <p:spPr bwMode="auto">
          <a:xfrm>
            <a:off x="2636043" y="457200"/>
            <a:ext cx="4755357"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VIII. </a:t>
            </a:r>
            <a:r>
              <a:rPr lang="en-US" sz="2800" b="1" dirty="0" smtClean="0">
                <a:solidFill>
                  <a:srgbClr val="0000FF"/>
                </a:solidFill>
                <a:effectLst>
                  <a:outerShdw blurRad="50800" dist="101600" dir="2700000" algn="tl" rotWithShape="0">
                    <a:prstClr val="black">
                      <a:alpha val="40000"/>
                    </a:prstClr>
                  </a:outerShdw>
                </a:effectLst>
              </a:rPr>
              <a:t>VỀ </a:t>
            </a:r>
            <a:r>
              <a:rPr lang="en-US" sz="2800" b="1" dirty="0">
                <a:solidFill>
                  <a:srgbClr val="0000FF"/>
                </a:solidFill>
                <a:effectLst>
                  <a:outerShdw blurRad="50800" dist="101600" dir="2700000" algn="tl" rotWithShape="0">
                    <a:prstClr val="black">
                      <a:alpha val="40000"/>
                    </a:prstClr>
                  </a:outerShdw>
                </a:effectLst>
              </a:rPr>
              <a:t>CHÚNG TÔI</a:t>
            </a:r>
          </a:p>
        </p:txBody>
      </p:sp>
      <p:sp>
        <p:nvSpPr>
          <p:cNvPr id="13" name="TextBox 12"/>
          <p:cNvSpPr txBox="1"/>
          <p:nvPr/>
        </p:nvSpPr>
        <p:spPr>
          <a:xfrm>
            <a:off x="697348" y="1559437"/>
            <a:ext cx="7913252" cy="461665"/>
          </a:xfrm>
          <a:prstGeom prst="rect">
            <a:avLst/>
          </a:prstGeom>
          <a:noFill/>
        </p:spPr>
        <p:txBody>
          <a:bodyPr wrap="square" rtlCol="0">
            <a:spAutoFit/>
          </a:bodyPr>
          <a:lstStyle/>
          <a:p>
            <a:pPr algn="just"/>
            <a:r>
              <a:rPr lang="vi-VN" sz="1200" smtClean="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a:t>
            </a:r>
            <a:r>
              <a:rPr lang="en-US" sz="1200" smtClean="0">
                <a:latin typeface="Arial" pitchFamily="34" charset="0"/>
                <a:cs typeface="Arial" pitchFamily="34" charset="0"/>
                <a:sym typeface="Symbol"/>
              </a:rPr>
              <a:t> </a:t>
            </a:r>
            <a:r>
              <a:rPr lang="vi-VN" sz="1200" smtClean="0">
                <a:latin typeface="Arial" pitchFamily="34" charset="0"/>
                <a:cs typeface="Arial" pitchFamily="34" charset="0"/>
              </a:rPr>
              <a:t>Là </a:t>
            </a:r>
            <a:r>
              <a:rPr lang="en-US" sz="1200" smtClean="0">
                <a:latin typeface="Arial" pitchFamily="34" charset="0"/>
                <a:cs typeface="Arial" pitchFamily="34" charset="0"/>
              </a:rPr>
              <a:t>N</a:t>
            </a:r>
            <a:r>
              <a:rPr lang="vi-VN" sz="1200" smtClean="0">
                <a:latin typeface="Arial" pitchFamily="34" charset="0"/>
                <a:cs typeface="Arial" pitchFamily="34" charset="0"/>
              </a:rPr>
              <a:t>hà </a:t>
            </a:r>
            <a:r>
              <a:rPr lang="vi-VN" sz="1200">
                <a:latin typeface="Arial" pitchFamily="34" charset="0"/>
                <a:cs typeface="Arial" pitchFamily="34" charset="0"/>
              </a:rPr>
              <a:t>phân phối tin cậy hàng đầu </a:t>
            </a:r>
            <a:r>
              <a:rPr lang="vi-VN" sz="1200" smtClean="0">
                <a:latin typeface="Arial" pitchFamily="34" charset="0"/>
                <a:cs typeface="Arial" pitchFamily="34" charset="0"/>
              </a:rPr>
              <a:t>V</a:t>
            </a:r>
            <a:r>
              <a:rPr lang="en-US" sz="1200" smtClean="0">
                <a:latin typeface="Arial" pitchFamily="34" charset="0"/>
                <a:cs typeface="Arial" pitchFamily="34" charset="0"/>
              </a:rPr>
              <a:t>iệt Nam </a:t>
            </a:r>
            <a:r>
              <a:rPr lang="vi-VN" sz="1200" smtClean="0">
                <a:latin typeface="Arial" pitchFamily="34" charset="0"/>
                <a:cs typeface="Arial" pitchFamily="34" charset="0"/>
              </a:rPr>
              <a:t>trong </a:t>
            </a:r>
            <a:r>
              <a:rPr lang="vi-VN" sz="1200">
                <a:latin typeface="Arial" pitchFamily="34" charset="0"/>
                <a:cs typeface="Arial" pitchFamily="34" charset="0"/>
              </a:rPr>
              <a:t>lĩnh vực chuyên sâu </a:t>
            </a:r>
            <a:r>
              <a:rPr lang="en-US" sz="1200" smtClean="0">
                <a:latin typeface="Arial" pitchFamily="34" charset="0"/>
                <a:cs typeface="Arial" pitchFamily="34" charset="0"/>
              </a:rPr>
              <a:t>V</a:t>
            </a:r>
            <a:r>
              <a:rPr lang="vi-VN" sz="1200" smtClean="0">
                <a:latin typeface="Arial" pitchFamily="34" charset="0"/>
                <a:cs typeface="Arial" pitchFamily="34" charset="0"/>
              </a:rPr>
              <a:t>ăn </a:t>
            </a:r>
            <a:r>
              <a:rPr lang="vi-VN" sz="1200">
                <a:latin typeface="Arial" pitchFamily="34" charset="0"/>
                <a:cs typeface="Arial" pitchFamily="34" charset="0"/>
              </a:rPr>
              <a:t>phòng </a:t>
            </a:r>
            <a:r>
              <a:rPr lang="vi-VN" sz="1200" smtClean="0">
                <a:latin typeface="Arial" pitchFamily="34" charset="0"/>
                <a:cs typeface="Arial" pitchFamily="34" charset="0"/>
              </a:rPr>
              <a:t>phẩm</a:t>
            </a:r>
            <a:r>
              <a:rPr lang="en-US" sz="1200" smtClean="0">
                <a:latin typeface="Arial" pitchFamily="34" charset="0"/>
                <a:cs typeface="Arial" pitchFamily="34" charset="0"/>
              </a:rPr>
              <a:t>; </a:t>
            </a:r>
            <a:r>
              <a:rPr lang="vi-VN" sz="1200" smtClean="0">
                <a:latin typeface="Arial" pitchFamily="34" charset="0"/>
                <a:cs typeface="Arial" pitchFamily="34" charset="0"/>
              </a:rPr>
              <a:t>thiết </a:t>
            </a:r>
            <a:r>
              <a:rPr lang="vi-VN" sz="1200">
                <a:latin typeface="Arial" pitchFamily="34" charset="0"/>
                <a:cs typeface="Arial" pitchFamily="34" charset="0"/>
              </a:rPr>
              <a:t>bị máy văn phòng, </a:t>
            </a:r>
            <a:r>
              <a:rPr lang="en-US" sz="1200" smtClean="0">
                <a:latin typeface="Arial" pitchFamily="34" charset="0"/>
                <a:cs typeface="Arial" pitchFamily="34" charset="0"/>
              </a:rPr>
              <a:t>in ấn văn phòng số lượng lớn</a:t>
            </a:r>
            <a:endParaRPr lang="vi-VN" sz="1200">
              <a:latin typeface="Arial" pitchFamily="34" charset="0"/>
              <a:cs typeface="Arial" pitchFamily="34" charset="0"/>
            </a:endParaRPr>
          </a:p>
        </p:txBody>
      </p:sp>
      <p:sp>
        <p:nvSpPr>
          <p:cNvPr id="18" name="TextBox 17"/>
          <p:cNvSpPr txBox="1"/>
          <p:nvPr/>
        </p:nvSpPr>
        <p:spPr>
          <a:xfrm>
            <a:off x="697348" y="1942206"/>
            <a:ext cx="7696200" cy="276999"/>
          </a:xfrm>
          <a:prstGeom prst="rect">
            <a:avLst/>
          </a:prstGeom>
          <a:noFill/>
        </p:spPr>
        <p:txBody>
          <a:bodyPr wrap="square" rtlCol="0">
            <a:spAutoFit/>
          </a:bodyPr>
          <a:lstStyle/>
          <a:p>
            <a:pPr algn="just"/>
            <a:r>
              <a:rPr lang="vi-VN" sz="1200" dirty="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a:t>
            </a:r>
            <a:r>
              <a:rPr lang="vi-VN" sz="1200" dirty="0" smtClean="0">
                <a:latin typeface="Arial" pitchFamily="34" charset="0"/>
                <a:cs typeface="Arial" pitchFamily="34" charset="0"/>
                <a:sym typeface="Symbol"/>
              </a:rPr>
              <a:t> </a:t>
            </a:r>
            <a:r>
              <a:rPr lang="vi-VN" sz="1200" dirty="0" smtClean="0">
                <a:latin typeface="Arial" pitchFamily="34" charset="0"/>
                <a:cs typeface="Arial" pitchFamily="34" charset="0"/>
              </a:rPr>
              <a:t>Là </a:t>
            </a:r>
            <a:r>
              <a:rPr lang="vi-VN" sz="1200" dirty="0">
                <a:latin typeface="Arial" pitchFamily="34" charset="0"/>
                <a:cs typeface="Arial" pitchFamily="34" charset="0"/>
              </a:rPr>
              <a:t>thương hiệu lớn có tầm ảnh hưởng trong </a:t>
            </a:r>
            <a:r>
              <a:rPr lang="en-US" sz="1200" dirty="0" err="1" smtClean="0">
                <a:latin typeface="Arial" pitchFamily="34" charset="0"/>
                <a:cs typeface="Arial" pitchFamily="34" charset="0"/>
              </a:rPr>
              <a:t>nước</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trong</a:t>
            </a:r>
            <a:r>
              <a:rPr lang="en-US" sz="1200" dirty="0" smtClean="0">
                <a:latin typeface="Arial" pitchFamily="34" charset="0"/>
                <a:cs typeface="Arial" pitchFamily="34" charset="0"/>
              </a:rPr>
              <a:t> </a:t>
            </a:r>
            <a:r>
              <a:rPr lang="vi-VN" sz="1200" dirty="0" smtClean="0">
                <a:latin typeface="Arial" pitchFamily="34" charset="0"/>
                <a:cs typeface="Arial" pitchFamily="34" charset="0"/>
              </a:rPr>
              <a:t>khu </a:t>
            </a:r>
            <a:r>
              <a:rPr lang="vi-VN" sz="1200" dirty="0">
                <a:latin typeface="Arial" pitchFamily="34" charset="0"/>
                <a:cs typeface="Arial" pitchFamily="34" charset="0"/>
              </a:rPr>
              <a:t>vực và trên thế giới</a:t>
            </a:r>
          </a:p>
        </p:txBody>
      </p:sp>
      <p:sp>
        <p:nvSpPr>
          <p:cNvPr id="19" name="TextBox 18"/>
          <p:cNvSpPr txBox="1"/>
          <p:nvPr/>
        </p:nvSpPr>
        <p:spPr>
          <a:xfrm>
            <a:off x="697348" y="2174344"/>
            <a:ext cx="7913252" cy="461665"/>
          </a:xfrm>
          <a:prstGeom prst="rect">
            <a:avLst/>
          </a:prstGeom>
          <a:noFill/>
        </p:spPr>
        <p:txBody>
          <a:bodyPr wrap="square" rtlCol="0">
            <a:spAutoFit/>
          </a:bodyPr>
          <a:lstStyle/>
          <a:p>
            <a:pPr algn="just"/>
            <a:r>
              <a:rPr lang="vi-VN" sz="1200" dirty="0">
                <a:solidFill>
                  <a:srgbClr val="FF0000"/>
                </a:solidFill>
                <a:effectLst>
                  <a:outerShdw blurRad="50800" dist="38100" dir="2700000" algn="tl" rotWithShape="0">
                    <a:prstClr val="black">
                      <a:alpha val="40000"/>
                    </a:prstClr>
                  </a:outerShdw>
                </a:effectLst>
                <a:latin typeface="Arial" pitchFamily="34" charset="0"/>
                <a:cs typeface="Arial" pitchFamily="34" charset="0"/>
                <a:sym typeface="Symbol"/>
              </a:rPr>
              <a:t></a:t>
            </a:r>
            <a:r>
              <a:rPr lang="vi-VN" sz="1200" dirty="0" smtClean="0">
                <a:latin typeface="Arial" pitchFamily="34" charset="0"/>
                <a:cs typeface="Arial" pitchFamily="34" charset="0"/>
                <a:sym typeface="Symbol"/>
              </a:rPr>
              <a:t> </a:t>
            </a:r>
            <a:r>
              <a:rPr lang="vi-VN" sz="1200" dirty="0" smtClean="0">
                <a:latin typeface="Arial" pitchFamily="34" charset="0"/>
                <a:cs typeface="Arial" pitchFamily="34" charset="0"/>
              </a:rPr>
              <a:t>Thiết </a:t>
            </a:r>
            <a:r>
              <a:rPr lang="vi-VN" sz="1200" dirty="0">
                <a:latin typeface="Arial" pitchFamily="34" charset="0"/>
                <a:cs typeface="Arial" pitchFamily="34" charset="0"/>
              </a:rPr>
              <a:t>lập được hệ thống nhân sự và bộ máy điều hành chuyên </a:t>
            </a:r>
            <a:r>
              <a:rPr lang="vi-VN" sz="1200" dirty="0" smtClean="0">
                <a:latin typeface="Arial" pitchFamily="34" charset="0"/>
                <a:cs typeface="Arial" pitchFamily="34" charset="0"/>
              </a:rPr>
              <a:t>nghiệp</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cũng</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như</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ứng</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dụng</a:t>
            </a:r>
            <a:r>
              <a:rPr lang="en-US" sz="1200" dirty="0" smtClean="0">
                <a:latin typeface="Arial" pitchFamily="34" charset="0"/>
                <a:cs typeface="Arial" pitchFamily="34" charset="0"/>
              </a:rPr>
              <a:t> tin </a:t>
            </a:r>
            <a:r>
              <a:rPr lang="en-US" sz="1200" dirty="0" err="1" smtClean="0">
                <a:latin typeface="Arial" pitchFamily="34" charset="0"/>
                <a:cs typeface="Arial" pitchFamily="34" charset="0"/>
              </a:rPr>
              <a:t>học</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khoa</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học</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công</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nghệ</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trong</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điều</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hành</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doanh</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nghiệp</a:t>
            </a:r>
            <a:endParaRPr lang="vi-VN" sz="1200" dirty="0">
              <a:latin typeface="Arial" pitchFamily="34" charset="0"/>
              <a:cs typeface="Arial" pitchFamily="34" charset="0"/>
            </a:endParaRPr>
          </a:p>
        </p:txBody>
      </p:sp>
      <p:sp>
        <p:nvSpPr>
          <p:cNvPr id="29" name="Round Same Side Corner Rectangle 28"/>
          <p:cNvSpPr/>
          <p:nvPr/>
        </p:nvSpPr>
        <p:spPr>
          <a:xfrm rot="16200000" flipH="1">
            <a:off x="921874" y="1050103"/>
            <a:ext cx="301402" cy="598053"/>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8.2</a:t>
            </a:r>
            <a:endParaRPr lang="en-US" dirty="0"/>
          </a:p>
        </p:txBody>
      </p:sp>
      <p:sp>
        <p:nvSpPr>
          <p:cNvPr id="30" name="Round Same Side Corner Rectangle 29"/>
          <p:cNvSpPr/>
          <p:nvPr/>
        </p:nvSpPr>
        <p:spPr>
          <a:xfrm rot="5400000">
            <a:off x="2135302" y="443807"/>
            <a:ext cx="301400" cy="1828804"/>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TẦM NHÌN</a:t>
            </a:r>
            <a:endParaRPr lang="en-US" sz="1600" b="1" dirty="0">
              <a:latin typeface="Arial" pitchFamily="34" charset="0"/>
              <a:cs typeface="Arial" pitchFamily="34" charset="0"/>
            </a:endParaRPr>
          </a:p>
        </p:txBody>
      </p:sp>
      <p:sp>
        <p:nvSpPr>
          <p:cNvPr id="31" name="Round Same Side Corner Rectangle 30"/>
          <p:cNvSpPr/>
          <p:nvPr/>
        </p:nvSpPr>
        <p:spPr>
          <a:xfrm rot="16200000" flipH="1">
            <a:off x="866189" y="2542462"/>
            <a:ext cx="301402" cy="486682"/>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8.3</a:t>
            </a:r>
            <a:endParaRPr lang="en-US" dirty="0"/>
          </a:p>
        </p:txBody>
      </p:sp>
      <p:sp>
        <p:nvSpPr>
          <p:cNvPr id="32" name="Round Same Side Corner Rectangle 31"/>
          <p:cNvSpPr/>
          <p:nvPr/>
        </p:nvSpPr>
        <p:spPr>
          <a:xfrm rot="5400000">
            <a:off x="2023931" y="1871400"/>
            <a:ext cx="301400" cy="1828804"/>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SỨ MỆNH</a:t>
            </a:r>
            <a:endParaRPr lang="en-US" sz="1600" b="1" dirty="0">
              <a:latin typeface="Arial" pitchFamily="34" charset="0"/>
              <a:cs typeface="Arial" pitchFamily="34" charset="0"/>
            </a:endParaRPr>
          </a:p>
        </p:txBody>
      </p:sp>
      <p:sp>
        <p:nvSpPr>
          <p:cNvPr id="2" name="TextBox 1"/>
          <p:cNvSpPr txBox="1"/>
          <p:nvPr/>
        </p:nvSpPr>
        <p:spPr>
          <a:xfrm>
            <a:off x="8393548" y="6381328"/>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20</a:t>
            </a:r>
          </a:p>
        </p:txBody>
      </p:sp>
      <p:graphicFrame>
        <p:nvGraphicFramePr>
          <p:cNvPr id="5" name="Diagram 4"/>
          <p:cNvGraphicFramePr/>
          <p:nvPr>
            <p:extLst>
              <p:ext uri="{D42A27DB-BD31-4B8C-83A1-F6EECF244321}">
                <p14:modId xmlns:p14="http://schemas.microsoft.com/office/powerpoint/2010/main" val="116376703"/>
              </p:ext>
            </p:extLst>
          </p:nvPr>
        </p:nvGraphicFramePr>
        <p:xfrm>
          <a:off x="667814" y="2641864"/>
          <a:ext cx="7942786" cy="3985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80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0-#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0-#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8" grpId="0"/>
      <p:bldP spid="19" grpId="0"/>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14" name="Picture 13"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16" name="Hộp_Văn_Bản 7"/>
          <p:cNvSpPr txBox="1">
            <a:spLocks noChangeArrowheads="1"/>
          </p:cNvSpPr>
          <p:nvPr/>
        </p:nvSpPr>
        <p:spPr bwMode="auto">
          <a:xfrm>
            <a:off x="2423663" y="413756"/>
            <a:ext cx="4526757"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VIII. VỀ CHÚNG TÔI</a:t>
            </a:r>
          </a:p>
        </p:txBody>
      </p:sp>
      <p:grpSp>
        <p:nvGrpSpPr>
          <p:cNvPr id="17" name="Group 15"/>
          <p:cNvGrpSpPr>
            <a:grpSpLocks/>
          </p:cNvGrpSpPr>
          <p:nvPr/>
        </p:nvGrpSpPr>
        <p:grpSpPr bwMode="auto">
          <a:xfrm>
            <a:off x="491976" y="2819400"/>
            <a:ext cx="803424" cy="1752600"/>
            <a:chOff x="3964" y="2071"/>
            <a:chExt cx="1484" cy="330"/>
          </a:xfrm>
          <a:effectLst>
            <a:outerShdw blurRad="50800" dist="38100" dir="5400000" algn="t" rotWithShape="0">
              <a:prstClr val="black">
                <a:alpha val="40000"/>
              </a:prstClr>
            </a:outerShdw>
          </a:effectLst>
        </p:grpSpPr>
        <p:sp>
          <p:nvSpPr>
            <p:cNvPr id="18"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19"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grpSp>
        <p:nvGrpSpPr>
          <p:cNvPr id="20" name="Group 18"/>
          <p:cNvGrpSpPr>
            <a:grpSpLocks/>
          </p:cNvGrpSpPr>
          <p:nvPr/>
        </p:nvGrpSpPr>
        <p:grpSpPr bwMode="auto">
          <a:xfrm>
            <a:off x="3272794" y="1916176"/>
            <a:ext cx="2747006" cy="457200"/>
            <a:chOff x="3964" y="2071"/>
            <a:chExt cx="1484" cy="330"/>
          </a:xfrm>
        </p:grpSpPr>
        <p:sp>
          <p:nvSpPr>
            <p:cNvPr id="23" name="AutoShape 19"/>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pPr algn="ctr"/>
              <a:endParaRPr lang="en-US"/>
            </a:p>
          </p:txBody>
        </p:sp>
        <p:sp>
          <p:nvSpPr>
            <p:cNvPr id="24" name="AutoShape 2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endParaRPr lang="en-US"/>
            </a:p>
          </p:txBody>
        </p:sp>
      </p:grpSp>
      <p:grpSp>
        <p:nvGrpSpPr>
          <p:cNvPr id="25" name="Group 21"/>
          <p:cNvGrpSpPr>
            <a:grpSpLocks/>
          </p:cNvGrpSpPr>
          <p:nvPr/>
        </p:nvGrpSpPr>
        <p:grpSpPr bwMode="auto">
          <a:xfrm>
            <a:off x="3213351" y="1329739"/>
            <a:ext cx="2973387" cy="395114"/>
            <a:chOff x="3964" y="2071"/>
            <a:chExt cx="1484" cy="330"/>
          </a:xfrm>
        </p:grpSpPr>
        <p:sp>
          <p:nvSpPr>
            <p:cNvPr id="26" name="AutoShape 22"/>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p:spPr>
          <p:txBody>
            <a:bodyPr wrap="none" anchor="ctr"/>
            <a:lstStyle/>
            <a:p>
              <a:endParaRPr lang="en-US"/>
            </a:p>
          </p:txBody>
        </p:sp>
        <p:sp>
          <p:nvSpPr>
            <p:cNvPr id="29" name="AutoShape 2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w="9525" algn="ctr">
              <a:noFill/>
              <a:round/>
              <a:headEnd/>
              <a:tailEnd/>
            </a:ln>
            <a:effectLst/>
          </p:spPr>
          <p:txBody>
            <a:bodyPr wrap="none" anchor="ctr"/>
            <a:lstStyle/>
            <a:p>
              <a:endParaRPr lang="en-US"/>
            </a:p>
          </p:txBody>
        </p:sp>
      </p:grpSp>
      <p:sp>
        <p:nvSpPr>
          <p:cNvPr id="30" name="Rectangle 24"/>
          <p:cNvSpPr>
            <a:spLocks noChangeArrowheads="1"/>
          </p:cNvSpPr>
          <p:nvPr/>
        </p:nvSpPr>
        <p:spPr bwMode="gray">
          <a:xfrm>
            <a:off x="6029185" y="5029200"/>
            <a:ext cx="1085850" cy="1263650"/>
          </a:xfrm>
          <a:prstGeom prst="rect">
            <a:avLst/>
          </a:prstGeom>
          <a:solidFill>
            <a:schemeClr val="accent6">
              <a:lumMod val="60000"/>
              <a:lumOff val="40000"/>
            </a:schemeClr>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31" name="Text Box 29"/>
          <p:cNvSpPr txBox="1">
            <a:spLocks noChangeArrowheads="1"/>
          </p:cNvSpPr>
          <p:nvPr/>
        </p:nvSpPr>
        <p:spPr bwMode="black">
          <a:xfrm>
            <a:off x="3500776" y="1344944"/>
            <a:ext cx="2519363" cy="338554"/>
          </a:xfrm>
          <a:prstGeom prst="rect">
            <a:avLst/>
          </a:prstGeom>
          <a:noFill/>
          <a:ln w="9525" algn="ctr">
            <a:noFill/>
            <a:miter lim="800000"/>
            <a:headEnd/>
            <a:tailEnd/>
          </a:ln>
          <a:effectLst/>
        </p:spPr>
        <p:txBody>
          <a:bodyPr wrap="square">
            <a:spAutoFit/>
          </a:bodyPr>
          <a:lstStyle/>
          <a:p>
            <a:pPr>
              <a:spcBef>
                <a:spcPct val="50000"/>
              </a:spcBef>
            </a:pPr>
            <a:r>
              <a:rPr lang="en-US" sz="1600" b="1" dirty="0" smtClean="0">
                <a:solidFill>
                  <a:srgbClr val="FF0000"/>
                </a:solidFill>
                <a:latin typeface="Arial" charset="0"/>
              </a:rPr>
              <a:t>HỘI ĐỒNG QUẢN TRỊ</a:t>
            </a:r>
            <a:endParaRPr lang="en-US" sz="1600" b="1" dirty="0">
              <a:solidFill>
                <a:srgbClr val="FF0000"/>
              </a:solidFill>
              <a:latin typeface="Arial" charset="0"/>
            </a:endParaRPr>
          </a:p>
        </p:txBody>
      </p:sp>
      <p:sp>
        <p:nvSpPr>
          <p:cNvPr id="32" name="Text Box 29"/>
          <p:cNvSpPr txBox="1">
            <a:spLocks noChangeArrowheads="1"/>
          </p:cNvSpPr>
          <p:nvPr/>
        </p:nvSpPr>
        <p:spPr bwMode="black">
          <a:xfrm>
            <a:off x="3395474" y="1974621"/>
            <a:ext cx="2392363" cy="338554"/>
          </a:xfrm>
          <a:prstGeom prst="rect">
            <a:avLst/>
          </a:prstGeom>
          <a:noFill/>
          <a:ln w="9525" algn="ctr">
            <a:noFill/>
            <a:miter lim="800000"/>
            <a:headEnd/>
            <a:tailEnd/>
          </a:ln>
          <a:effectLst/>
        </p:spPr>
        <p:txBody>
          <a:bodyPr wrap="square">
            <a:spAutoFit/>
          </a:bodyPr>
          <a:lstStyle/>
          <a:p>
            <a:pPr>
              <a:spcBef>
                <a:spcPct val="50000"/>
              </a:spcBef>
            </a:pPr>
            <a:r>
              <a:rPr lang="en-US" sz="1600" b="1" dirty="0" smtClean="0">
                <a:solidFill>
                  <a:srgbClr val="FF0000"/>
                </a:solidFill>
                <a:latin typeface="Arial" charset="0"/>
              </a:rPr>
              <a:t>BAN TỔNG GIÁM ĐỐC</a:t>
            </a:r>
            <a:endParaRPr lang="en-US" sz="1600" b="1" dirty="0">
              <a:solidFill>
                <a:srgbClr val="FF0000"/>
              </a:solidFill>
              <a:latin typeface="Arial" charset="0"/>
            </a:endParaRPr>
          </a:p>
        </p:txBody>
      </p:sp>
      <p:sp>
        <p:nvSpPr>
          <p:cNvPr id="33" name="TextBox 32"/>
          <p:cNvSpPr txBox="1"/>
          <p:nvPr/>
        </p:nvSpPr>
        <p:spPr>
          <a:xfrm>
            <a:off x="457200" y="3055203"/>
            <a:ext cx="877389" cy="738664"/>
          </a:xfrm>
          <a:prstGeom prst="rect">
            <a:avLst/>
          </a:prstGeom>
          <a:noFill/>
        </p:spPr>
        <p:txBody>
          <a:bodyPr wrap="square" rtlCol="0">
            <a:spAutoFit/>
          </a:bodyPr>
          <a:lstStyle/>
          <a:p>
            <a:pPr algn="ctr"/>
            <a:r>
              <a:rPr lang="en-US" sz="1400" b="1" smtClean="0">
                <a:solidFill>
                  <a:schemeClr val="bg1"/>
                </a:solidFill>
                <a:latin typeface="Arial" pitchFamily="34" charset="0"/>
                <a:cs typeface="Arial" pitchFamily="34" charset="0"/>
              </a:rPr>
              <a:t>Phòng kinh doanh</a:t>
            </a:r>
            <a:endParaRPr lang="vi-VN" sz="1400" b="1">
              <a:solidFill>
                <a:schemeClr val="bg1"/>
              </a:solidFill>
              <a:latin typeface="Arial" pitchFamily="34" charset="0"/>
              <a:cs typeface="Arial" pitchFamily="34" charset="0"/>
            </a:endParaRPr>
          </a:p>
        </p:txBody>
      </p:sp>
      <p:grpSp>
        <p:nvGrpSpPr>
          <p:cNvPr id="40" name="Group 15"/>
          <p:cNvGrpSpPr>
            <a:grpSpLocks/>
          </p:cNvGrpSpPr>
          <p:nvPr/>
        </p:nvGrpSpPr>
        <p:grpSpPr bwMode="auto">
          <a:xfrm>
            <a:off x="4311102" y="2831497"/>
            <a:ext cx="873918" cy="1752600"/>
            <a:chOff x="3964" y="2071"/>
            <a:chExt cx="1484" cy="330"/>
          </a:xfrm>
          <a:effectLst>
            <a:outerShdw blurRad="50800" dist="38100" dir="5400000" algn="t" rotWithShape="0">
              <a:prstClr val="black">
                <a:alpha val="40000"/>
              </a:prstClr>
            </a:outerShdw>
          </a:effectLst>
        </p:grpSpPr>
        <p:sp>
          <p:nvSpPr>
            <p:cNvPr id="41"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42"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sp>
        <p:nvSpPr>
          <p:cNvPr id="43" name="TextBox 42"/>
          <p:cNvSpPr txBox="1"/>
          <p:nvPr/>
        </p:nvSpPr>
        <p:spPr>
          <a:xfrm>
            <a:off x="4300469" y="3086690"/>
            <a:ext cx="914400" cy="954107"/>
          </a:xfrm>
          <a:prstGeom prst="rect">
            <a:avLst/>
          </a:prstGeom>
          <a:noFill/>
        </p:spPr>
        <p:txBody>
          <a:bodyPr wrap="square" rtlCol="0">
            <a:spAutoFit/>
          </a:bodyPr>
          <a:lstStyle/>
          <a:p>
            <a:pPr algn="ctr"/>
            <a:r>
              <a:rPr lang="en-US" sz="1400" b="1" dirty="0" err="1" smtClean="0">
                <a:solidFill>
                  <a:schemeClr val="bg1"/>
                </a:solidFill>
                <a:latin typeface="Arial" pitchFamily="34" charset="0"/>
                <a:cs typeface="Arial" pitchFamily="34" charset="0"/>
              </a:rPr>
              <a:t>Phòng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xuất</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nhập</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khẩu</a:t>
            </a:r>
            <a:endParaRPr lang="en-US" sz="1400" b="1" dirty="0" smtClean="0">
              <a:solidFill>
                <a:schemeClr val="bg1"/>
              </a:solidFill>
              <a:latin typeface="Arial" pitchFamily="34" charset="0"/>
              <a:cs typeface="Arial" pitchFamily="34" charset="0"/>
            </a:endParaRPr>
          </a:p>
        </p:txBody>
      </p:sp>
      <p:grpSp>
        <p:nvGrpSpPr>
          <p:cNvPr id="44" name="Group 15"/>
          <p:cNvGrpSpPr>
            <a:grpSpLocks/>
          </p:cNvGrpSpPr>
          <p:nvPr/>
        </p:nvGrpSpPr>
        <p:grpSpPr bwMode="auto">
          <a:xfrm>
            <a:off x="3298432" y="2813931"/>
            <a:ext cx="901340" cy="1778727"/>
            <a:chOff x="3964" y="2071"/>
            <a:chExt cx="1484" cy="330"/>
          </a:xfrm>
          <a:effectLst>
            <a:outerShdw blurRad="50800" dist="38100" dir="5400000" algn="t" rotWithShape="0">
              <a:prstClr val="black">
                <a:alpha val="40000"/>
              </a:prstClr>
            </a:outerShdw>
          </a:effectLst>
        </p:grpSpPr>
        <p:sp>
          <p:nvSpPr>
            <p:cNvPr id="45"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46"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sp>
        <p:nvSpPr>
          <p:cNvPr id="47" name="TextBox 46"/>
          <p:cNvSpPr txBox="1"/>
          <p:nvPr/>
        </p:nvSpPr>
        <p:spPr>
          <a:xfrm>
            <a:off x="3275397" y="3068658"/>
            <a:ext cx="914400" cy="954107"/>
          </a:xfrm>
          <a:prstGeom prst="rect">
            <a:avLst/>
          </a:prstGeom>
          <a:noFill/>
        </p:spPr>
        <p:txBody>
          <a:bodyPr wrap="square" rtlCol="0">
            <a:spAutoFit/>
          </a:bodyPr>
          <a:lstStyle/>
          <a:p>
            <a:pPr algn="ctr"/>
            <a:r>
              <a:rPr lang="en-US" sz="1400" b="1" dirty="0" err="1" smtClean="0">
                <a:solidFill>
                  <a:schemeClr val="bg1"/>
                </a:solidFill>
                <a:latin typeface="Arial" pitchFamily="34" charset="0"/>
                <a:cs typeface="Arial" pitchFamily="34" charset="0"/>
              </a:rPr>
              <a:t>Phòng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tổ</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chức</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hành</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chính</a:t>
            </a:r>
            <a:endParaRPr lang="en-US" sz="1400" b="1" dirty="0" smtClean="0">
              <a:solidFill>
                <a:schemeClr val="bg1"/>
              </a:solidFill>
              <a:latin typeface="Arial" pitchFamily="34" charset="0"/>
              <a:cs typeface="Arial" pitchFamily="34" charset="0"/>
            </a:endParaRPr>
          </a:p>
        </p:txBody>
      </p:sp>
      <p:grpSp>
        <p:nvGrpSpPr>
          <p:cNvPr id="48" name="Group 15"/>
          <p:cNvGrpSpPr>
            <a:grpSpLocks/>
          </p:cNvGrpSpPr>
          <p:nvPr/>
        </p:nvGrpSpPr>
        <p:grpSpPr bwMode="auto">
          <a:xfrm>
            <a:off x="5322317" y="2820701"/>
            <a:ext cx="821242" cy="1774779"/>
            <a:chOff x="3964" y="2071"/>
            <a:chExt cx="1484" cy="330"/>
          </a:xfrm>
          <a:effectLst>
            <a:outerShdw blurRad="50800" dist="38100" dir="5400000" algn="t" rotWithShape="0">
              <a:prstClr val="black">
                <a:alpha val="40000"/>
              </a:prstClr>
            </a:outerShdw>
          </a:effectLst>
        </p:grpSpPr>
        <p:sp>
          <p:nvSpPr>
            <p:cNvPr id="49"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50"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sp>
        <p:nvSpPr>
          <p:cNvPr id="51" name="TextBox 50"/>
          <p:cNvSpPr txBox="1"/>
          <p:nvPr/>
        </p:nvSpPr>
        <p:spPr>
          <a:xfrm>
            <a:off x="5366618" y="3061062"/>
            <a:ext cx="806781" cy="954107"/>
          </a:xfrm>
          <a:prstGeom prst="rect">
            <a:avLst/>
          </a:prstGeom>
          <a:noFill/>
        </p:spPr>
        <p:txBody>
          <a:bodyPr wrap="square" rtlCol="0">
            <a:spAutoFit/>
          </a:bodyPr>
          <a:lstStyle/>
          <a:p>
            <a:pPr algn="ctr"/>
            <a:r>
              <a:rPr lang="en-US" sz="1400" b="1" dirty="0" err="1" smtClean="0">
                <a:solidFill>
                  <a:schemeClr val="bg1"/>
                </a:solidFill>
                <a:latin typeface="Arial" pitchFamily="34" charset="0"/>
                <a:cs typeface="Arial" pitchFamily="34" charset="0"/>
              </a:rPr>
              <a:t>Phòng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tài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chính</a:t>
            </a:r>
            <a:r>
              <a:rPr lang="en-US" sz="1400" b="1" dirty="0" smtClean="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kế</a:t>
            </a:r>
            <a:r>
              <a:rPr lang="en-US" sz="1400" b="1" dirty="0">
                <a:solidFill>
                  <a:schemeClr val="bg1"/>
                </a:solidFill>
                <a:latin typeface="Arial" pitchFamily="34" charset="0"/>
                <a:cs typeface="Arial" pitchFamily="34" charset="0"/>
              </a:rPr>
              <a:t> </a:t>
            </a:r>
            <a:r>
              <a:rPr lang="en-US" sz="1400" b="1" dirty="0" err="1">
                <a:solidFill>
                  <a:schemeClr val="bg1"/>
                </a:solidFill>
                <a:latin typeface="Arial" pitchFamily="34" charset="0"/>
                <a:cs typeface="Arial" pitchFamily="34" charset="0"/>
              </a:rPr>
              <a:t>toán</a:t>
            </a:r>
            <a:r>
              <a:rPr lang="en-US" sz="1400" b="1" dirty="0">
                <a:solidFill>
                  <a:schemeClr val="bg1"/>
                </a:solidFill>
                <a:latin typeface="Arial" pitchFamily="34" charset="0"/>
                <a:cs typeface="Arial" pitchFamily="34" charset="0"/>
              </a:rPr>
              <a:t> </a:t>
            </a:r>
            <a:endParaRPr lang="en-US" sz="1400" b="1" dirty="0" smtClean="0">
              <a:solidFill>
                <a:schemeClr val="bg1"/>
              </a:solidFill>
              <a:latin typeface="Arial" pitchFamily="34" charset="0"/>
              <a:cs typeface="Arial" pitchFamily="34" charset="0"/>
            </a:endParaRPr>
          </a:p>
        </p:txBody>
      </p:sp>
      <p:grpSp>
        <p:nvGrpSpPr>
          <p:cNvPr id="52" name="Group 15"/>
          <p:cNvGrpSpPr>
            <a:grpSpLocks/>
          </p:cNvGrpSpPr>
          <p:nvPr/>
        </p:nvGrpSpPr>
        <p:grpSpPr bwMode="auto">
          <a:xfrm>
            <a:off x="1406762" y="2829730"/>
            <a:ext cx="838200" cy="1752600"/>
            <a:chOff x="3964" y="2071"/>
            <a:chExt cx="1484" cy="330"/>
          </a:xfrm>
          <a:effectLst>
            <a:outerShdw blurRad="50800" dist="38100" dir="5400000" algn="t" rotWithShape="0">
              <a:prstClr val="black">
                <a:alpha val="40000"/>
              </a:prstClr>
            </a:outerShdw>
          </a:effectLst>
        </p:grpSpPr>
        <p:sp>
          <p:nvSpPr>
            <p:cNvPr id="53"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54"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sp>
        <p:nvSpPr>
          <p:cNvPr id="55" name="TextBox 54"/>
          <p:cNvSpPr txBox="1"/>
          <p:nvPr/>
        </p:nvSpPr>
        <p:spPr>
          <a:xfrm>
            <a:off x="1330561" y="3058330"/>
            <a:ext cx="914400" cy="738664"/>
          </a:xfrm>
          <a:prstGeom prst="rect">
            <a:avLst/>
          </a:prstGeom>
          <a:noFill/>
        </p:spPr>
        <p:txBody>
          <a:bodyPr wrap="square" rtlCol="0">
            <a:spAutoFit/>
          </a:bodyPr>
          <a:lstStyle/>
          <a:p>
            <a:pPr algn="ctr"/>
            <a:r>
              <a:rPr lang="en-US" sz="1400" b="1" dirty="0" err="1" smtClean="0">
                <a:solidFill>
                  <a:schemeClr val="bg1"/>
                </a:solidFill>
                <a:latin typeface="Arial" pitchFamily="34" charset="0"/>
                <a:cs typeface="Arial" pitchFamily="34" charset="0"/>
              </a:rPr>
              <a:t>Phòng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đối</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ngoại</a:t>
            </a:r>
            <a:endParaRPr lang="en-US" sz="1400" b="1" dirty="0" smtClean="0">
              <a:solidFill>
                <a:schemeClr val="bg1"/>
              </a:solidFill>
              <a:latin typeface="Arial" pitchFamily="34" charset="0"/>
              <a:cs typeface="Arial" pitchFamily="34" charset="0"/>
            </a:endParaRPr>
          </a:p>
        </p:txBody>
      </p:sp>
      <p:grpSp>
        <p:nvGrpSpPr>
          <p:cNvPr id="56" name="Group 15"/>
          <p:cNvGrpSpPr>
            <a:grpSpLocks/>
          </p:cNvGrpSpPr>
          <p:nvPr/>
        </p:nvGrpSpPr>
        <p:grpSpPr bwMode="auto">
          <a:xfrm>
            <a:off x="7109701" y="2819400"/>
            <a:ext cx="847770" cy="1752600"/>
            <a:chOff x="3964" y="2071"/>
            <a:chExt cx="1484" cy="330"/>
          </a:xfrm>
          <a:effectLst>
            <a:outerShdw blurRad="50800" dist="38100" dir="5400000" algn="t" rotWithShape="0">
              <a:prstClr val="black">
                <a:alpha val="40000"/>
              </a:prstClr>
            </a:outerShdw>
          </a:effectLst>
        </p:grpSpPr>
        <p:sp>
          <p:nvSpPr>
            <p:cNvPr id="57"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58"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sp>
        <p:nvSpPr>
          <p:cNvPr id="59" name="TextBox 58"/>
          <p:cNvSpPr txBox="1"/>
          <p:nvPr/>
        </p:nvSpPr>
        <p:spPr>
          <a:xfrm>
            <a:off x="7086600" y="3089880"/>
            <a:ext cx="914400" cy="954107"/>
          </a:xfrm>
          <a:prstGeom prst="rect">
            <a:avLst/>
          </a:prstGeom>
          <a:noFill/>
        </p:spPr>
        <p:txBody>
          <a:bodyPr wrap="square" rtlCol="0">
            <a:spAutoFit/>
          </a:bodyPr>
          <a:lstStyle/>
          <a:p>
            <a:pPr algn="ctr"/>
            <a:r>
              <a:rPr lang="en-US" sz="1400" b="1" dirty="0" err="1" smtClean="0">
                <a:solidFill>
                  <a:schemeClr val="bg1"/>
                </a:solidFill>
                <a:latin typeface="Arial" pitchFamily="34" charset="0"/>
                <a:cs typeface="Arial" pitchFamily="34" charset="0"/>
              </a:rPr>
              <a:t>Bộ</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phận</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kho</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vận</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hàng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hóa</a:t>
            </a:r>
            <a:endParaRPr lang="en-US" sz="1400" b="1" dirty="0" smtClean="0">
              <a:solidFill>
                <a:schemeClr val="bg1"/>
              </a:solidFill>
              <a:latin typeface="Arial" pitchFamily="34" charset="0"/>
              <a:cs typeface="Arial" pitchFamily="34" charset="0"/>
            </a:endParaRPr>
          </a:p>
        </p:txBody>
      </p:sp>
      <p:grpSp>
        <p:nvGrpSpPr>
          <p:cNvPr id="60" name="Group 15"/>
          <p:cNvGrpSpPr>
            <a:grpSpLocks/>
          </p:cNvGrpSpPr>
          <p:nvPr/>
        </p:nvGrpSpPr>
        <p:grpSpPr bwMode="auto">
          <a:xfrm>
            <a:off x="8015395" y="2806336"/>
            <a:ext cx="850100" cy="1752600"/>
            <a:chOff x="4053" y="2071"/>
            <a:chExt cx="1484" cy="330"/>
          </a:xfrm>
          <a:effectLst>
            <a:outerShdw blurRad="50800" dist="38100" dir="5400000" algn="t" rotWithShape="0">
              <a:prstClr val="black">
                <a:alpha val="40000"/>
              </a:prstClr>
            </a:outerShdw>
          </a:effectLst>
        </p:grpSpPr>
        <p:sp>
          <p:nvSpPr>
            <p:cNvPr id="61" name="AutoShape 16"/>
            <p:cNvSpPr>
              <a:spLocks noChangeArrowheads="1"/>
            </p:cNvSpPr>
            <p:nvPr/>
          </p:nvSpPr>
          <p:spPr bwMode="gray">
            <a:xfrm>
              <a:off x="4053"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62" name="AutoShape 17"/>
            <p:cNvSpPr>
              <a:spLocks noChangeArrowheads="1"/>
            </p:cNvSpPr>
            <p:nvPr/>
          </p:nvSpPr>
          <p:spPr bwMode="gray">
            <a:xfrm>
              <a:off x="4078"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sp>
        <p:nvSpPr>
          <p:cNvPr id="63" name="TextBox 62"/>
          <p:cNvSpPr txBox="1"/>
          <p:nvPr/>
        </p:nvSpPr>
        <p:spPr>
          <a:xfrm>
            <a:off x="8015394" y="3097649"/>
            <a:ext cx="900005" cy="1169551"/>
          </a:xfrm>
          <a:prstGeom prst="rect">
            <a:avLst/>
          </a:prstGeom>
          <a:noFill/>
        </p:spPr>
        <p:txBody>
          <a:bodyPr wrap="square" rtlCol="0">
            <a:spAutoFit/>
          </a:bodyPr>
          <a:lstStyle/>
          <a:p>
            <a:pPr algn="ctr"/>
            <a:r>
              <a:rPr lang="en-US" sz="1400" b="1" smtClean="0">
                <a:solidFill>
                  <a:schemeClr val="bg1"/>
                </a:solidFill>
                <a:latin typeface="Arial" pitchFamily="34" charset="0"/>
                <a:cs typeface="Arial" pitchFamily="34" charset="0"/>
              </a:rPr>
              <a:t>Bộ phận chăm sóc khách hàng</a:t>
            </a:r>
          </a:p>
        </p:txBody>
      </p:sp>
      <p:sp>
        <p:nvSpPr>
          <p:cNvPr id="64" name="Rectangle 24"/>
          <p:cNvSpPr>
            <a:spLocks noChangeArrowheads="1"/>
          </p:cNvSpPr>
          <p:nvPr/>
        </p:nvSpPr>
        <p:spPr bwMode="gray">
          <a:xfrm>
            <a:off x="7524750" y="5029200"/>
            <a:ext cx="1085850" cy="1263650"/>
          </a:xfrm>
          <a:prstGeom prst="rect">
            <a:avLst/>
          </a:prstGeom>
          <a:solidFill>
            <a:schemeClr val="accent6">
              <a:lumMod val="60000"/>
              <a:lumOff val="40000"/>
            </a:schemeClr>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65" name="Rectangle 24"/>
          <p:cNvSpPr>
            <a:spLocks noChangeArrowheads="1"/>
          </p:cNvSpPr>
          <p:nvPr/>
        </p:nvSpPr>
        <p:spPr bwMode="gray">
          <a:xfrm>
            <a:off x="381000" y="5029200"/>
            <a:ext cx="898700" cy="1263650"/>
          </a:xfrm>
          <a:prstGeom prst="rect">
            <a:avLst/>
          </a:prstGeom>
          <a:solidFill>
            <a:schemeClr val="accent6">
              <a:lumMod val="60000"/>
              <a:lumOff val="40000"/>
            </a:schemeClr>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solidFill>
                <a:srgbClr val="FFFF00"/>
              </a:solidFill>
            </a:endParaRPr>
          </a:p>
        </p:txBody>
      </p:sp>
      <p:sp>
        <p:nvSpPr>
          <p:cNvPr id="66" name="Rectangle 24"/>
          <p:cNvSpPr>
            <a:spLocks noChangeArrowheads="1"/>
          </p:cNvSpPr>
          <p:nvPr/>
        </p:nvSpPr>
        <p:spPr bwMode="gray">
          <a:xfrm>
            <a:off x="1447800" y="5029200"/>
            <a:ext cx="1085850" cy="1263650"/>
          </a:xfrm>
          <a:prstGeom prst="rect">
            <a:avLst/>
          </a:prstGeom>
          <a:solidFill>
            <a:schemeClr val="accent6">
              <a:lumMod val="60000"/>
              <a:lumOff val="40000"/>
            </a:schemeClr>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67" name="Rectangle 24"/>
          <p:cNvSpPr>
            <a:spLocks noChangeArrowheads="1"/>
          </p:cNvSpPr>
          <p:nvPr/>
        </p:nvSpPr>
        <p:spPr bwMode="gray">
          <a:xfrm>
            <a:off x="2819400" y="5029200"/>
            <a:ext cx="879988" cy="1263650"/>
          </a:xfrm>
          <a:prstGeom prst="rect">
            <a:avLst/>
          </a:prstGeom>
          <a:solidFill>
            <a:schemeClr val="accent6">
              <a:lumMod val="60000"/>
              <a:lumOff val="40000"/>
            </a:schemeClr>
          </a:solidFill>
          <a:ln w="9525" algn="ctr">
            <a:solidFill>
              <a:srgbClr val="FFFFFF"/>
            </a:solidFill>
            <a:miter lim="800000"/>
            <a:headEnd/>
            <a:tailEnd/>
          </a:ln>
          <a:effectLst>
            <a:outerShdw sy="50000" kx="-2453608" rotWithShape="0">
              <a:schemeClr val="bg2">
                <a:alpha val="50000"/>
              </a:schemeClr>
            </a:outerShdw>
          </a:effectLst>
        </p:spPr>
        <p:txBody>
          <a:bodyPr wrap="none" anchor="ctr"/>
          <a:lstStyle/>
          <a:p>
            <a:endParaRPr lang="en-US"/>
          </a:p>
        </p:txBody>
      </p:sp>
      <p:sp>
        <p:nvSpPr>
          <p:cNvPr id="68" name="TextBox 67"/>
          <p:cNvSpPr txBox="1"/>
          <p:nvPr/>
        </p:nvSpPr>
        <p:spPr>
          <a:xfrm>
            <a:off x="381000" y="5245526"/>
            <a:ext cx="914400" cy="830997"/>
          </a:xfrm>
          <a:prstGeom prst="rect">
            <a:avLst/>
          </a:prstGeom>
          <a:noFill/>
        </p:spPr>
        <p:txBody>
          <a:bodyPr wrap="square" rtlCol="0">
            <a:spAutoFit/>
          </a:bodyPr>
          <a:lstStyle/>
          <a:p>
            <a:pPr algn="ctr"/>
            <a:r>
              <a:rPr lang="en-US" sz="1600" b="1" dirty="0" err="1" smtClean="0">
                <a:solidFill>
                  <a:srgbClr val="002060"/>
                </a:solidFill>
                <a:latin typeface="Times New Roman" pitchFamily="18" charset="0"/>
                <a:cs typeface="Times New Roman" pitchFamily="18" charset="0"/>
              </a:rPr>
              <a:t>Đối</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tác</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Nhật</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Bản</a:t>
            </a:r>
            <a:endParaRPr lang="vi-VN" sz="1600" b="1" dirty="0">
              <a:solidFill>
                <a:srgbClr val="002060"/>
              </a:solidFill>
              <a:latin typeface="Times New Roman" pitchFamily="18" charset="0"/>
              <a:cs typeface="Times New Roman" pitchFamily="18" charset="0"/>
            </a:endParaRPr>
          </a:p>
        </p:txBody>
      </p:sp>
      <p:sp>
        <p:nvSpPr>
          <p:cNvPr id="69" name="TextBox 68"/>
          <p:cNvSpPr txBox="1"/>
          <p:nvPr/>
        </p:nvSpPr>
        <p:spPr>
          <a:xfrm>
            <a:off x="1447800" y="5293541"/>
            <a:ext cx="1135083" cy="584775"/>
          </a:xfrm>
          <a:prstGeom prst="rect">
            <a:avLst/>
          </a:prstGeom>
          <a:noFill/>
        </p:spPr>
        <p:txBody>
          <a:bodyPr wrap="square" rtlCol="0">
            <a:spAutoFit/>
          </a:bodyPr>
          <a:lstStyle/>
          <a:p>
            <a:pPr algn="ctr"/>
            <a:r>
              <a:rPr lang="en-US" sz="1600" b="1" dirty="0" err="1" smtClean="0">
                <a:solidFill>
                  <a:srgbClr val="002060"/>
                </a:solidFill>
                <a:latin typeface="Times New Roman" pitchFamily="18" charset="0"/>
                <a:cs typeface="Times New Roman" pitchFamily="18" charset="0"/>
              </a:rPr>
              <a:t>Đối</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tác</a:t>
            </a:r>
            <a:r>
              <a:rPr lang="en-US" sz="1600" b="1" dirty="0" smtClean="0">
                <a:solidFill>
                  <a:srgbClr val="002060"/>
                </a:solidFill>
                <a:latin typeface="Times New Roman" pitchFamily="18" charset="0"/>
                <a:cs typeface="Times New Roman" pitchFamily="18" charset="0"/>
              </a:rPr>
              <a:t> Singapore</a:t>
            </a:r>
            <a:endParaRPr lang="vi-VN" sz="1600" b="1" dirty="0">
              <a:solidFill>
                <a:srgbClr val="002060"/>
              </a:solidFill>
              <a:latin typeface="Times New Roman" pitchFamily="18" charset="0"/>
              <a:cs typeface="Times New Roman" pitchFamily="18" charset="0"/>
            </a:endParaRPr>
          </a:p>
        </p:txBody>
      </p:sp>
      <p:sp>
        <p:nvSpPr>
          <p:cNvPr id="70" name="TextBox 69"/>
          <p:cNvSpPr txBox="1"/>
          <p:nvPr/>
        </p:nvSpPr>
        <p:spPr>
          <a:xfrm>
            <a:off x="2819400" y="5228226"/>
            <a:ext cx="914400" cy="830997"/>
          </a:xfrm>
          <a:prstGeom prst="rect">
            <a:avLst/>
          </a:prstGeom>
          <a:noFill/>
        </p:spPr>
        <p:txBody>
          <a:bodyPr wrap="square" rtlCol="0">
            <a:spAutoFit/>
          </a:bodyPr>
          <a:lstStyle/>
          <a:p>
            <a:pPr algn="ctr"/>
            <a:r>
              <a:rPr lang="en-US" sz="1600" b="1" smtClean="0">
                <a:solidFill>
                  <a:srgbClr val="002060"/>
                </a:solidFill>
                <a:latin typeface="Times New Roman" pitchFamily="18" charset="0"/>
                <a:cs typeface="Times New Roman" pitchFamily="18" charset="0"/>
              </a:rPr>
              <a:t>Đối tác Hàn Quốc</a:t>
            </a:r>
            <a:endParaRPr lang="vi-VN" sz="1600" b="1">
              <a:solidFill>
                <a:srgbClr val="002060"/>
              </a:solidFill>
              <a:latin typeface="Times New Roman" pitchFamily="18" charset="0"/>
              <a:cs typeface="Times New Roman" pitchFamily="18" charset="0"/>
            </a:endParaRPr>
          </a:p>
        </p:txBody>
      </p:sp>
      <p:cxnSp>
        <p:nvCxnSpPr>
          <p:cNvPr id="71" name="Straight Connector 70"/>
          <p:cNvCxnSpPr/>
          <p:nvPr/>
        </p:nvCxnSpPr>
        <p:spPr>
          <a:xfrm>
            <a:off x="4646712" y="2396558"/>
            <a:ext cx="0" cy="18288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898911" y="2527282"/>
            <a:ext cx="7483666" cy="0"/>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a:endCxn id="18" idx="0"/>
          </p:cNvCxnSpPr>
          <p:nvPr/>
        </p:nvCxnSpPr>
        <p:spPr>
          <a:xfrm>
            <a:off x="892064" y="2542512"/>
            <a:ext cx="1624" cy="276888"/>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a:off x="1840477" y="2561327"/>
            <a:ext cx="1853" cy="263824"/>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a:off x="3777300" y="2561624"/>
            <a:ext cx="1853" cy="26382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a:endCxn id="91" idx="0"/>
          </p:cNvCxnSpPr>
          <p:nvPr/>
        </p:nvCxnSpPr>
        <p:spPr>
          <a:xfrm>
            <a:off x="6631737" y="2578051"/>
            <a:ext cx="1661" cy="23126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a:off x="7544612" y="2574711"/>
            <a:ext cx="1853" cy="263824"/>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8379455" y="2561327"/>
            <a:ext cx="1853" cy="263824"/>
          </a:xfrm>
          <a:prstGeom prst="line">
            <a:avLst/>
          </a:prstGeom>
        </p:spPr>
        <p:style>
          <a:lnRef idx="1">
            <a:schemeClr val="dk1"/>
          </a:lnRef>
          <a:fillRef idx="0">
            <a:schemeClr val="dk1"/>
          </a:fillRef>
          <a:effectRef idx="0">
            <a:schemeClr val="dk1"/>
          </a:effectRef>
          <a:fontRef idx="minor">
            <a:schemeClr val="tx1"/>
          </a:fontRef>
        </p:style>
      </p:cxnSp>
      <p:sp>
        <p:nvSpPr>
          <p:cNvPr id="80" name="TextBox 79"/>
          <p:cNvSpPr txBox="1"/>
          <p:nvPr/>
        </p:nvSpPr>
        <p:spPr>
          <a:xfrm>
            <a:off x="6172200" y="5171182"/>
            <a:ext cx="914400" cy="1077218"/>
          </a:xfrm>
          <a:prstGeom prst="rect">
            <a:avLst/>
          </a:prstGeom>
          <a:noFill/>
        </p:spPr>
        <p:txBody>
          <a:bodyPr wrap="square" rtlCol="0">
            <a:spAutoFit/>
          </a:bodyPr>
          <a:lstStyle/>
          <a:p>
            <a:pPr algn="ctr"/>
            <a:r>
              <a:rPr lang="en-US" sz="1600" b="1" smtClean="0">
                <a:solidFill>
                  <a:srgbClr val="002060"/>
                </a:solidFill>
                <a:latin typeface="Times New Roman" pitchFamily="18" charset="0"/>
                <a:cs typeface="Times New Roman" pitchFamily="18" charset="0"/>
              </a:rPr>
              <a:t>Kho hàng rộng 800m2</a:t>
            </a:r>
            <a:endParaRPr lang="vi-VN" sz="1600" b="1">
              <a:solidFill>
                <a:srgbClr val="002060"/>
              </a:solidFill>
              <a:latin typeface="Times New Roman" pitchFamily="18" charset="0"/>
              <a:cs typeface="Times New Roman" pitchFamily="18" charset="0"/>
            </a:endParaRPr>
          </a:p>
        </p:txBody>
      </p:sp>
      <p:sp>
        <p:nvSpPr>
          <p:cNvPr id="81" name="TextBox 80"/>
          <p:cNvSpPr txBox="1"/>
          <p:nvPr/>
        </p:nvSpPr>
        <p:spPr>
          <a:xfrm>
            <a:off x="7620275" y="5105400"/>
            <a:ext cx="914400" cy="1077218"/>
          </a:xfrm>
          <a:prstGeom prst="rect">
            <a:avLst/>
          </a:prstGeom>
          <a:solidFill>
            <a:schemeClr val="accent6">
              <a:lumMod val="60000"/>
              <a:lumOff val="40000"/>
            </a:schemeClr>
          </a:solidFill>
        </p:spPr>
        <p:txBody>
          <a:bodyPr wrap="square" rtlCol="0">
            <a:spAutoFit/>
          </a:bodyPr>
          <a:lstStyle/>
          <a:p>
            <a:pPr algn="ctr"/>
            <a:r>
              <a:rPr lang="en-US" sz="1600" b="1" smtClean="0">
                <a:solidFill>
                  <a:srgbClr val="002060"/>
                </a:solidFill>
                <a:latin typeface="Times New Roman" pitchFamily="18" charset="0"/>
                <a:cs typeface="Times New Roman" pitchFamily="18" charset="0"/>
              </a:rPr>
              <a:t>Đội xe vận chuyển hàng</a:t>
            </a:r>
            <a:endParaRPr lang="vi-VN" sz="1600" b="1">
              <a:solidFill>
                <a:srgbClr val="002060"/>
              </a:solidFill>
              <a:latin typeface="Times New Roman" pitchFamily="18" charset="0"/>
              <a:cs typeface="Times New Roman" pitchFamily="18" charset="0"/>
            </a:endParaRPr>
          </a:p>
        </p:txBody>
      </p:sp>
      <p:cxnSp>
        <p:nvCxnSpPr>
          <p:cNvPr id="82" name="Straight Connector 81"/>
          <p:cNvCxnSpPr/>
          <p:nvPr/>
        </p:nvCxnSpPr>
        <p:spPr>
          <a:xfrm flipV="1">
            <a:off x="830350" y="4800601"/>
            <a:ext cx="2447129" cy="11036"/>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6572110" y="4821866"/>
            <a:ext cx="1495290"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1981200" y="4572508"/>
            <a:ext cx="1396" cy="478258"/>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a:endCxn id="65" idx="0"/>
          </p:cNvCxnSpPr>
          <p:nvPr/>
        </p:nvCxnSpPr>
        <p:spPr>
          <a:xfrm>
            <a:off x="830350" y="4811637"/>
            <a:ext cx="0" cy="217563"/>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a:off x="3276600" y="4811637"/>
            <a:ext cx="1364" cy="238600"/>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p:cNvCxnSpPr>
            <a:endCxn id="30" idx="0"/>
          </p:cNvCxnSpPr>
          <p:nvPr/>
        </p:nvCxnSpPr>
        <p:spPr>
          <a:xfrm>
            <a:off x="6572110" y="4821866"/>
            <a:ext cx="0" cy="207334"/>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a:endCxn id="64" idx="0"/>
          </p:cNvCxnSpPr>
          <p:nvPr/>
        </p:nvCxnSpPr>
        <p:spPr>
          <a:xfrm>
            <a:off x="8067400" y="4821866"/>
            <a:ext cx="275" cy="207334"/>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a:stCxn id="57" idx="2"/>
          </p:cNvCxnSpPr>
          <p:nvPr/>
        </p:nvCxnSpPr>
        <p:spPr>
          <a:xfrm flipH="1">
            <a:off x="7531872" y="4572000"/>
            <a:ext cx="1714" cy="239129"/>
          </a:xfrm>
          <a:prstGeom prst="line">
            <a:avLst/>
          </a:prstGeom>
        </p:spPr>
        <p:style>
          <a:lnRef idx="1">
            <a:schemeClr val="dk1"/>
          </a:lnRef>
          <a:fillRef idx="0">
            <a:schemeClr val="dk1"/>
          </a:fillRef>
          <a:effectRef idx="0">
            <a:schemeClr val="dk1"/>
          </a:effectRef>
          <a:fontRef idx="minor">
            <a:schemeClr val="tx1"/>
          </a:fontRef>
        </p:style>
      </p:cxnSp>
      <p:grpSp>
        <p:nvGrpSpPr>
          <p:cNvPr id="90" name="Group 15"/>
          <p:cNvGrpSpPr>
            <a:grpSpLocks/>
          </p:cNvGrpSpPr>
          <p:nvPr/>
        </p:nvGrpSpPr>
        <p:grpSpPr bwMode="auto">
          <a:xfrm>
            <a:off x="6222777" y="2809318"/>
            <a:ext cx="821242" cy="1774779"/>
            <a:chOff x="3964" y="2071"/>
            <a:chExt cx="1484" cy="330"/>
          </a:xfrm>
          <a:effectLst>
            <a:outerShdw blurRad="50800" dist="38100" dir="5400000" algn="t" rotWithShape="0">
              <a:prstClr val="black">
                <a:alpha val="40000"/>
              </a:prstClr>
            </a:outerShdw>
          </a:effectLst>
        </p:grpSpPr>
        <p:sp>
          <p:nvSpPr>
            <p:cNvPr id="91"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92"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endParaRPr lang="en-US"/>
            </a:p>
          </p:txBody>
        </p:sp>
      </p:grpSp>
      <p:sp>
        <p:nvSpPr>
          <p:cNvPr id="93" name="TextBox 92"/>
          <p:cNvSpPr txBox="1"/>
          <p:nvPr/>
        </p:nvSpPr>
        <p:spPr>
          <a:xfrm>
            <a:off x="6267078" y="3049679"/>
            <a:ext cx="806781" cy="954107"/>
          </a:xfrm>
          <a:prstGeom prst="rect">
            <a:avLst/>
          </a:prstGeom>
          <a:noFill/>
        </p:spPr>
        <p:txBody>
          <a:bodyPr wrap="square" rtlCol="0">
            <a:spAutoFit/>
          </a:bodyPr>
          <a:lstStyle/>
          <a:p>
            <a:pPr algn="ctr"/>
            <a:r>
              <a:rPr lang="en-US" sz="1400" b="1" dirty="0" err="1" smtClean="0">
                <a:solidFill>
                  <a:schemeClr val="bg1"/>
                </a:solidFill>
                <a:latin typeface="Arial" pitchFamily="34" charset="0"/>
                <a:cs typeface="Arial" pitchFamily="34" charset="0"/>
              </a:rPr>
              <a:t>Xưởng</a:t>
            </a:r>
            <a:r>
              <a:rPr lang="en-US" sz="1400" b="1" dirty="0" smtClean="0">
                <a:solidFill>
                  <a:schemeClr val="bg1"/>
                </a:solidFill>
                <a:latin typeface="Arial" pitchFamily="34" charset="0"/>
                <a:cs typeface="Arial" pitchFamily="34" charset="0"/>
              </a:rPr>
              <a:t> in </a:t>
            </a:r>
            <a:r>
              <a:rPr lang="en-US" sz="1400" b="1" dirty="0" err="1" smtClean="0">
                <a:solidFill>
                  <a:schemeClr val="bg1"/>
                </a:solidFill>
                <a:latin typeface="Arial" pitchFamily="34" charset="0"/>
                <a:cs typeface="Arial" pitchFamily="34" charset="0"/>
              </a:rPr>
              <a:t>ấn</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rộng</a:t>
            </a:r>
            <a:r>
              <a:rPr lang="en-US" sz="1400" b="1" dirty="0" smtClean="0">
                <a:solidFill>
                  <a:schemeClr val="bg1"/>
                </a:solidFill>
                <a:latin typeface="Arial" pitchFamily="34" charset="0"/>
                <a:cs typeface="Arial" pitchFamily="34" charset="0"/>
              </a:rPr>
              <a:t> 300 m2</a:t>
            </a:r>
          </a:p>
        </p:txBody>
      </p:sp>
      <p:cxnSp>
        <p:nvCxnSpPr>
          <p:cNvPr id="94" name="Straight Connector 93"/>
          <p:cNvCxnSpPr/>
          <p:nvPr/>
        </p:nvCxnSpPr>
        <p:spPr>
          <a:xfrm>
            <a:off x="4760118" y="2555576"/>
            <a:ext cx="1853" cy="263824"/>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a:off x="5744789" y="2574711"/>
            <a:ext cx="1853" cy="263824"/>
          </a:xfrm>
          <a:prstGeom prst="line">
            <a:avLst/>
          </a:prstGeom>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8501090"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21</a:t>
            </a:r>
            <a:endParaRPr lang="vi-VN" sz="1000" b="1" dirty="0">
              <a:latin typeface="Arial" pitchFamily="34" charset="0"/>
              <a:cs typeface="Arial" pitchFamily="34" charset="0"/>
            </a:endParaRPr>
          </a:p>
        </p:txBody>
      </p:sp>
      <p:grpSp>
        <p:nvGrpSpPr>
          <p:cNvPr id="97" name="Group 15"/>
          <p:cNvGrpSpPr>
            <a:grpSpLocks/>
          </p:cNvGrpSpPr>
          <p:nvPr/>
        </p:nvGrpSpPr>
        <p:grpSpPr bwMode="auto">
          <a:xfrm>
            <a:off x="2353483" y="2840058"/>
            <a:ext cx="838200" cy="1752600"/>
            <a:chOff x="3964" y="2071"/>
            <a:chExt cx="1484" cy="330"/>
          </a:xfrm>
          <a:effectLst>
            <a:outerShdw blurRad="50800" dist="38100" dir="5400000" algn="t" rotWithShape="0">
              <a:prstClr val="black">
                <a:alpha val="40000"/>
              </a:prstClr>
            </a:outerShdw>
          </a:effectLst>
        </p:grpSpPr>
        <p:sp>
          <p:nvSpPr>
            <p:cNvPr id="98" name="AutoShape 16"/>
            <p:cNvSpPr>
              <a:spLocks noChangeArrowheads="1"/>
            </p:cNvSpPr>
            <p:nvPr/>
          </p:nvSpPr>
          <p:spPr bwMode="gray">
            <a:xfrm>
              <a:off x="3964" y="2071"/>
              <a:ext cx="1484" cy="330"/>
            </a:xfrm>
            <a:prstGeom prst="roundRect">
              <a:avLst>
                <a:gd name="adj" fmla="val 16667"/>
              </a:avLst>
            </a:prstGeom>
            <a:solidFill>
              <a:schemeClr val="accent1"/>
            </a:solidFill>
            <a:ln w="12700" algn="ctr">
              <a:solidFill>
                <a:srgbClr val="808080"/>
              </a:solidFill>
              <a:round/>
              <a:headEnd/>
              <a:tailEnd/>
            </a:ln>
            <a:effectLst/>
          </p:spPr>
          <p:txBody>
            <a:bodyPr wrap="none" anchor="ctr"/>
            <a:lstStyle/>
            <a:p>
              <a:endParaRPr lang="en-US"/>
            </a:p>
          </p:txBody>
        </p:sp>
        <p:sp>
          <p:nvSpPr>
            <p:cNvPr id="99" name="AutoShape 1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1">
                    <a:alpha val="70000"/>
                  </a:schemeClr>
                </a:gs>
              </a:gsLst>
              <a:lin ang="5400000" scaled="1"/>
            </a:gradFill>
            <a:ln w="9525" algn="ctr">
              <a:noFill/>
              <a:round/>
              <a:headEnd/>
              <a:tailEnd/>
            </a:ln>
            <a:effectLst/>
          </p:spPr>
          <p:txBody>
            <a:bodyPr wrap="none" anchor="ctr"/>
            <a:lstStyle/>
            <a:p>
              <a:pPr algn="just"/>
              <a:endParaRPr lang="en-US" sz="1400" b="1" dirty="0">
                <a:solidFill>
                  <a:schemeClr val="bg1"/>
                </a:solidFill>
                <a:latin typeface="Arial" pitchFamily="34" charset="0"/>
                <a:cs typeface="Arial" pitchFamily="34" charset="0"/>
              </a:endParaRPr>
            </a:p>
          </p:txBody>
        </p:sp>
      </p:grpSp>
      <p:sp>
        <p:nvSpPr>
          <p:cNvPr id="101" name="TextBox 100"/>
          <p:cNvSpPr txBox="1"/>
          <p:nvPr/>
        </p:nvSpPr>
        <p:spPr>
          <a:xfrm>
            <a:off x="2343076" y="3093243"/>
            <a:ext cx="914400" cy="523220"/>
          </a:xfrm>
          <a:prstGeom prst="rect">
            <a:avLst/>
          </a:prstGeom>
          <a:noFill/>
        </p:spPr>
        <p:txBody>
          <a:bodyPr wrap="square" rtlCol="0">
            <a:spAutoFit/>
          </a:bodyPr>
          <a:lstStyle/>
          <a:p>
            <a:pPr algn="ctr"/>
            <a:r>
              <a:rPr lang="en-US" sz="1400" b="1" dirty="0" err="1" smtClean="0">
                <a:solidFill>
                  <a:schemeClr val="bg1"/>
                </a:solidFill>
                <a:latin typeface="Arial" pitchFamily="34" charset="0"/>
                <a:cs typeface="Arial" pitchFamily="34" charset="0"/>
              </a:rPr>
              <a:t>Phòng</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kỹ</a:t>
            </a:r>
            <a:r>
              <a:rPr lang="en-US" sz="1400" b="1" dirty="0" smtClean="0">
                <a:solidFill>
                  <a:schemeClr val="bg1"/>
                </a:solidFill>
                <a:latin typeface="Arial" pitchFamily="34" charset="0"/>
                <a:cs typeface="Arial" pitchFamily="34" charset="0"/>
              </a:rPr>
              <a:t> </a:t>
            </a:r>
            <a:r>
              <a:rPr lang="en-US" sz="1400" b="1" dirty="0" err="1" smtClean="0">
                <a:solidFill>
                  <a:schemeClr val="bg1"/>
                </a:solidFill>
                <a:latin typeface="Arial" pitchFamily="34" charset="0"/>
                <a:cs typeface="Arial" pitchFamily="34" charset="0"/>
              </a:rPr>
              <a:t>thuật</a:t>
            </a:r>
            <a:endParaRPr lang="en-US" sz="1400" b="1" dirty="0" smtClean="0">
              <a:solidFill>
                <a:schemeClr val="bg1"/>
              </a:solidFill>
              <a:latin typeface="Arial" pitchFamily="34" charset="0"/>
              <a:cs typeface="Arial" pitchFamily="34" charset="0"/>
            </a:endParaRPr>
          </a:p>
        </p:txBody>
      </p:sp>
      <p:cxnSp>
        <p:nvCxnSpPr>
          <p:cNvPr id="102" name="Straight Connector 101"/>
          <p:cNvCxnSpPr/>
          <p:nvPr/>
        </p:nvCxnSpPr>
        <p:spPr>
          <a:xfrm>
            <a:off x="2770770" y="2572413"/>
            <a:ext cx="1853" cy="263824"/>
          </a:xfrm>
          <a:prstGeom prst="line">
            <a:avLst/>
          </a:prstGeom>
        </p:spPr>
        <p:style>
          <a:lnRef idx="1">
            <a:schemeClr val="dk1"/>
          </a:lnRef>
          <a:fillRef idx="0">
            <a:schemeClr val="dk1"/>
          </a:fillRef>
          <a:effectRef idx="0">
            <a:schemeClr val="dk1"/>
          </a:effectRef>
          <a:fontRef idx="minor">
            <a:schemeClr val="tx1"/>
          </a:fontRef>
        </p:style>
      </p:cxnSp>
      <p:pic>
        <p:nvPicPr>
          <p:cNvPr id="103" name="Picture 2" descr="C:\Users\Ha Con\Desktop\C oanh x5 cp.jpg"/>
          <p:cNvPicPr>
            <a:picLocks noChangeAspect="1" noChangeArrowheads="1"/>
          </p:cNvPicPr>
          <p:nvPr/>
        </p:nvPicPr>
        <p:blipFill>
          <a:blip r:embed="rId3" cstate="print"/>
          <a:srcRect/>
          <a:stretch>
            <a:fillRect/>
          </a:stretch>
        </p:blipFill>
        <p:spPr bwMode="auto">
          <a:xfrm>
            <a:off x="7216218" y="140777"/>
            <a:ext cx="1284872" cy="1855926"/>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04" name="TextBox 103"/>
          <p:cNvSpPr txBox="1"/>
          <p:nvPr/>
        </p:nvSpPr>
        <p:spPr>
          <a:xfrm>
            <a:off x="6586132" y="1983324"/>
            <a:ext cx="2557868" cy="276999"/>
          </a:xfrm>
          <a:prstGeom prst="rect">
            <a:avLst/>
          </a:prstGeom>
          <a:noFill/>
        </p:spPr>
        <p:txBody>
          <a:bodyPr wrap="square" rtlCol="0">
            <a:spAutoFit/>
          </a:bodyPr>
          <a:lstStyle/>
          <a:p>
            <a:pPr algn="just"/>
            <a:r>
              <a:rPr lang="en-US" sz="1200" dirty="0" err="1" smtClean="0">
                <a:latin typeface="Times New Roman" pitchFamily="18" charset="0"/>
                <a:cs typeface="Times New Roman" pitchFamily="18" charset="0"/>
              </a:rPr>
              <a:t>Chủ</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tịch</a:t>
            </a:r>
            <a:r>
              <a:rPr lang="en-US" sz="1200" dirty="0" smtClean="0">
                <a:latin typeface="Times New Roman" pitchFamily="18" charset="0"/>
                <a:cs typeface="Times New Roman" pitchFamily="18" charset="0"/>
              </a:rPr>
              <a:t> HĐQT </a:t>
            </a:r>
            <a:r>
              <a:rPr lang="en-US" sz="1200" dirty="0" err="1" smtClean="0">
                <a:latin typeface="Times New Roman" pitchFamily="18" charset="0"/>
                <a:cs typeface="Times New Roman" pitchFamily="18" charset="0"/>
              </a:rPr>
              <a:t>kiêm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Tổng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giám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đốc</a:t>
            </a:r>
            <a:endParaRPr lang="vi-VN" sz="1200" dirty="0">
              <a:latin typeface="Times New Roman" pitchFamily="18" charset="0"/>
              <a:cs typeface="Times New Roman" pitchFamily="18" charset="0"/>
            </a:endParaRPr>
          </a:p>
        </p:txBody>
      </p:sp>
      <p:sp>
        <p:nvSpPr>
          <p:cNvPr id="105" name="TextBox 104"/>
          <p:cNvSpPr txBox="1"/>
          <p:nvPr/>
        </p:nvSpPr>
        <p:spPr>
          <a:xfrm>
            <a:off x="7044019" y="2194217"/>
            <a:ext cx="1627913" cy="261610"/>
          </a:xfrm>
          <a:prstGeom prst="rect">
            <a:avLst/>
          </a:prstGeom>
          <a:noFill/>
        </p:spPr>
        <p:txBody>
          <a:bodyPr wrap="square" rtlCol="0">
            <a:spAutoFit/>
          </a:bodyPr>
          <a:lstStyle/>
          <a:p>
            <a:pPr algn="ctr"/>
            <a:r>
              <a:rPr lang="en-US" sz="1100" b="1" smtClean="0">
                <a:latin typeface="Times New Roman" pitchFamily="18" charset="0"/>
                <a:cs typeface="Times New Roman" pitchFamily="18" charset="0"/>
              </a:rPr>
              <a:t>NGUYỄN HUỆ MỸ</a:t>
            </a:r>
            <a:endParaRPr lang="vi-VN" sz="1100" b="1" dirty="0">
              <a:latin typeface="Times New Roman" pitchFamily="18" charset="0"/>
              <a:cs typeface="Times New Roman" pitchFamily="18" charset="0"/>
            </a:endParaRPr>
          </a:p>
        </p:txBody>
      </p:sp>
      <p:cxnSp>
        <p:nvCxnSpPr>
          <p:cNvPr id="108" name="Straight Connector 107"/>
          <p:cNvCxnSpPr/>
          <p:nvPr/>
        </p:nvCxnSpPr>
        <p:spPr>
          <a:xfrm>
            <a:off x="4640744" y="1733296"/>
            <a:ext cx="0" cy="182880"/>
          </a:xfrm>
          <a:prstGeom prst="line">
            <a:avLst/>
          </a:prstGeom>
        </p:spPr>
        <p:style>
          <a:lnRef idx="1">
            <a:schemeClr val="dk1"/>
          </a:lnRef>
          <a:fillRef idx="0">
            <a:schemeClr val="dk1"/>
          </a:fillRef>
          <a:effectRef idx="0">
            <a:schemeClr val="dk1"/>
          </a:effectRef>
          <a:fontRef idx="minor">
            <a:schemeClr val="tx1"/>
          </a:fontRef>
        </p:style>
      </p:cxnSp>
      <p:sp>
        <p:nvSpPr>
          <p:cNvPr id="110" name="Round Same Side Corner Rectangle 109"/>
          <p:cNvSpPr/>
          <p:nvPr/>
        </p:nvSpPr>
        <p:spPr>
          <a:xfrm rot="16200000" flipH="1">
            <a:off x="857540" y="981885"/>
            <a:ext cx="301402" cy="557014"/>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8.4</a:t>
            </a:r>
            <a:endParaRPr lang="en-US" dirty="0"/>
          </a:p>
        </p:txBody>
      </p:sp>
      <p:sp>
        <p:nvSpPr>
          <p:cNvPr id="111" name="Round Same Side Corner Rectangle 110"/>
          <p:cNvSpPr/>
          <p:nvPr/>
        </p:nvSpPr>
        <p:spPr>
          <a:xfrm rot="5400000">
            <a:off x="2052582" y="238841"/>
            <a:ext cx="301400" cy="2020758"/>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CƠ CẤU TỔ CHỨC</a:t>
            </a:r>
            <a:endParaRPr lang="en-US" sz="1600" b="1" dirty="0">
              <a:latin typeface="Arial" pitchFamily="34" charset="0"/>
              <a:cs typeface="Arial" pitchFamily="34" charset="0"/>
            </a:endParaRPr>
          </a:p>
        </p:txBody>
      </p:sp>
      <p:sp>
        <p:nvSpPr>
          <p:cNvPr id="112" name="Round Same Side Corner Rectangle 111"/>
          <p:cNvSpPr/>
          <p:nvPr/>
        </p:nvSpPr>
        <p:spPr>
          <a:xfrm rot="16200000" flipH="1">
            <a:off x="857540" y="983820"/>
            <a:ext cx="301402" cy="557014"/>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8.4</a:t>
            </a:r>
            <a:endParaRPr lang="en-US" dirty="0"/>
          </a:p>
        </p:txBody>
      </p:sp>
      <p:sp>
        <p:nvSpPr>
          <p:cNvPr id="113" name="Round Same Side Corner Rectangle 112"/>
          <p:cNvSpPr/>
          <p:nvPr/>
        </p:nvSpPr>
        <p:spPr>
          <a:xfrm rot="5400000">
            <a:off x="2052582" y="240776"/>
            <a:ext cx="301400" cy="2020758"/>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CƠ CẤU TỔ CHỨC</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48237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par>
                                <p:cTn id="32" presetID="16" presetClass="entr" presetSubtype="21"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arn(inVertical)">
                                      <p:cBhvr>
                                        <p:cTn id="37" dur="500"/>
                                        <p:tgtEl>
                                          <p:spTgt spid="43"/>
                                        </p:tgtEl>
                                      </p:cBhvr>
                                    </p:animEffect>
                                  </p:childTnLst>
                                </p:cTn>
                              </p:par>
                              <p:par>
                                <p:cTn id="38" presetID="16" presetClass="entr" presetSubtype="21"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barn(inVertical)">
                                      <p:cBhvr>
                                        <p:cTn id="40" dur="500"/>
                                        <p:tgtEl>
                                          <p:spTgt spid="4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barn(inVertical)">
                                      <p:cBhvr>
                                        <p:cTn id="43" dur="500"/>
                                        <p:tgtEl>
                                          <p:spTgt spid="47"/>
                                        </p:tgtEl>
                                      </p:cBhvr>
                                    </p:animEffect>
                                  </p:childTnLst>
                                </p:cTn>
                              </p:par>
                              <p:par>
                                <p:cTn id="44" presetID="16" presetClass="entr" presetSubtype="21"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barn(inVertical)">
                                      <p:cBhvr>
                                        <p:cTn id="46" dur="500"/>
                                        <p:tgtEl>
                                          <p:spTgt spid="4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barn(inVertical)">
                                      <p:cBhvr>
                                        <p:cTn id="55" dur="500"/>
                                        <p:tgtEl>
                                          <p:spTgt spid="55"/>
                                        </p:tgtEl>
                                      </p:cBhvr>
                                    </p:animEffect>
                                  </p:childTnLst>
                                </p:cTn>
                              </p:par>
                              <p:par>
                                <p:cTn id="56" presetID="16" presetClass="entr" presetSubtype="21" fill="hold"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arn(inVertical)">
                                      <p:cBhvr>
                                        <p:cTn id="58" dur="500"/>
                                        <p:tgtEl>
                                          <p:spTgt spid="56"/>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barn(inVertical)">
                                      <p:cBhvr>
                                        <p:cTn id="61" dur="500"/>
                                        <p:tgtEl>
                                          <p:spTgt spid="59"/>
                                        </p:tgtEl>
                                      </p:cBhvr>
                                    </p:animEffect>
                                  </p:childTnLst>
                                </p:cTn>
                              </p:par>
                              <p:par>
                                <p:cTn id="62" presetID="16" presetClass="entr" presetSubtype="21" fill="hold" nodeType="with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arn(inVertical)">
                                      <p:cBhvr>
                                        <p:cTn id="64" dur="500"/>
                                        <p:tgtEl>
                                          <p:spTgt spid="6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barn(inVertical)">
                                      <p:cBhvr>
                                        <p:cTn id="67" dur="500"/>
                                        <p:tgtEl>
                                          <p:spTgt spid="6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barn(inVertical)">
                                      <p:cBhvr>
                                        <p:cTn id="70" dur="500"/>
                                        <p:tgtEl>
                                          <p:spTgt spid="64"/>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barn(inVertical)">
                                      <p:cBhvr>
                                        <p:cTn id="73" dur="500"/>
                                        <p:tgtEl>
                                          <p:spTgt spid="6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barn(inVertical)">
                                      <p:cBhvr>
                                        <p:cTn id="76" dur="500"/>
                                        <p:tgtEl>
                                          <p:spTgt spid="66"/>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barn(inVertical)">
                                      <p:cBhvr>
                                        <p:cTn id="79" dur="500"/>
                                        <p:tgtEl>
                                          <p:spTgt spid="67"/>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barn(inVertical)">
                                      <p:cBhvr>
                                        <p:cTn id="82" dur="500"/>
                                        <p:tgtEl>
                                          <p:spTgt spid="68"/>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barn(inVertical)">
                                      <p:cBhvr>
                                        <p:cTn id="85" dur="500"/>
                                        <p:tgtEl>
                                          <p:spTgt spid="69"/>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barn(inVertical)">
                                      <p:cBhvr>
                                        <p:cTn id="88" dur="500"/>
                                        <p:tgtEl>
                                          <p:spTgt spid="70"/>
                                        </p:tgtEl>
                                      </p:cBhvr>
                                    </p:animEffect>
                                  </p:childTnLst>
                                </p:cTn>
                              </p:par>
                              <p:par>
                                <p:cTn id="89" presetID="16" presetClass="entr" presetSubtype="21" fill="hold"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barn(inVertical)">
                                      <p:cBhvr>
                                        <p:cTn id="91" dur="500"/>
                                        <p:tgtEl>
                                          <p:spTgt spid="71"/>
                                        </p:tgtEl>
                                      </p:cBhvr>
                                    </p:animEffect>
                                  </p:childTnLst>
                                </p:cTn>
                              </p:par>
                              <p:par>
                                <p:cTn id="92" presetID="16" presetClass="entr" presetSubtype="21" fill="hold"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arn(inVertical)">
                                      <p:cBhvr>
                                        <p:cTn id="97" dur="500"/>
                                        <p:tgtEl>
                                          <p:spTgt spid="74"/>
                                        </p:tgtEl>
                                      </p:cBhvr>
                                    </p:animEffect>
                                  </p:childTnLst>
                                </p:cTn>
                              </p:par>
                              <p:par>
                                <p:cTn id="98" presetID="16" presetClass="entr" presetSubtype="21" fill="hold"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barn(inVertical)">
                                      <p:cBhvr>
                                        <p:cTn id="100" dur="500"/>
                                        <p:tgtEl>
                                          <p:spTgt spid="75"/>
                                        </p:tgtEl>
                                      </p:cBhvr>
                                    </p:animEffect>
                                  </p:childTnLst>
                                </p:cTn>
                              </p:par>
                              <p:par>
                                <p:cTn id="101" presetID="16" presetClass="entr" presetSubtype="21" fill="hold"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barn(inVertical)">
                                      <p:cBhvr>
                                        <p:cTn id="103" dur="500"/>
                                        <p:tgtEl>
                                          <p:spTgt spid="76"/>
                                        </p:tgtEl>
                                      </p:cBhvr>
                                    </p:animEffect>
                                  </p:childTnLst>
                                </p:cTn>
                              </p:par>
                              <p:par>
                                <p:cTn id="104" presetID="16" presetClass="entr" presetSubtype="21" fill="hold"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barn(inVertical)">
                                      <p:cBhvr>
                                        <p:cTn id="106" dur="500"/>
                                        <p:tgtEl>
                                          <p:spTgt spid="77"/>
                                        </p:tgtEl>
                                      </p:cBhvr>
                                    </p:animEffect>
                                  </p:childTnLst>
                                </p:cTn>
                              </p:par>
                              <p:par>
                                <p:cTn id="107" presetID="16" presetClass="entr" presetSubtype="21" fill="hold"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par>
                                <p:cTn id="110" presetID="16" presetClass="entr" presetSubtype="21" fill="hold" nodeType="with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barn(inVertical)">
                                      <p:cBhvr>
                                        <p:cTn id="112" dur="500"/>
                                        <p:tgtEl>
                                          <p:spTgt spid="79"/>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80"/>
                                        </p:tgtEl>
                                        <p:attrNameLst>
                                          <p:attrName>style.visibility</p:attrName>
                                        </p:attrNameLst>
                                      </p:cBhvr>
                                      <p:to>
                                        <p:strVal val="visible"/>
                                      </p:to>
                                    </p:set>
                                    <p:animEffect transition="in" filter="barn(inVertical)">
                                      <p:cBhvr>
                                        <p:cTn id="115" dur="500"/>
                                        <p:tgtEl>
                                          <p:spTgt spid="80"/>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barn(inVertical)">
                                      <p:cBhvr>
                                        <p:cTn id="118" dur="500"/>
                                        <p:tgtEl>
                                          <p:spTgt spid="81"/>
                                        </p:tgtEl>
                                      </p:cBhvr>
                                    </p:animEffect>
                                  </p:childTnLst>
                                </p:cTn>
                              </p:par>
                              <p:par>
                                <p:cTn id="119" presetID="16" presetClass="entr" presetSubtype="21" fill="hold" nodeType="with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barn(inVertical)">
                                      <p:cBhvr>
                                        <p:cTn id="121" dur="500"/>
                                        <p:tgtEl>
                                          <p:spTgt spid="82"/>
                                        </p:tgtEl>
                                      </p:cBhvr>
                                    </p:animEffect>
                                  </p:childTnLst>
                                </p:cTn>
                              </p:par>
                              <p:par>
                                <p:cTn id="122" presetID="16" presetClass="entr" presetSubtype="21" fill="hold" nodeType="withEffect">
                                  <p:stCondLst>
                                    <p:cond delay="0"/>
                                  </p:stCondLst>
                                  <p:childTnLst>
                                    <p:set>
                                      <p:cBhvr>
                                        <p:cTn id="123" dur="1" fill="hold">
                                          <p:stCondLst>
                                            <p:cond delay="0"/>
                                          </p:stCondLst>
                                        </p:cTn>
                                        <p:tgtEl>
                                          <p:spTgt spid="83"/>
                                        </p:tgtEl>
                                        <p:attrNameLst>
                                          <p:attrName>style.visibility</p:attrName>
                                        </p:attrNameLst>
                                      </p:cBhvr>
                                      <p:to>
                                        <p:strVal val="visible"/>
                                      </p:to>
                                    </p:set>
                                    <p:animEffect transition="in" filter="barn(inVertical)">
                                      <p:cBhvr>
                                        <p:cTn id="124" dur="500"/>
                                        <p:tgtEl>
                                          <p:spTgt spid="83"/>
                                        </p:tgtEl>
                                      </p:cBhvr>
                                    </p:animEffect>
                                  </p:childTnLst>
                                </p:cTn>
                              </p:par>
                              <p:par>
                                <p:cTn id="125" presetID="16" presetClass="entr" presetSubtype="21" fill="hold" nodeType="withEffect">
                                  <p:stCondLst>
                                    <p:cond delay="0"/>
                                  </p:stCondLst>
                                  <p:childTnLst>
                                    <p:set>
                                      <p:cBhvr>
                                        <p:cTn id="126" dur="1" fill="hold">
                                          <p:stCondLst>
                                            <p:cond delay="0"/>
                                          </p:stCondLst>
                                        </p:cTn>
                                        <p:tgtEl>
                                          <p:spTgt spid="84"/>
                                        </p:tgtEl>
                                        <p:attrNameLst>
                                          <p:attrName>style.visibility</p:attrName>
                                        </p:attrNameLst>
                                      </p:cBhvr>
                                      <p:to>
                                        <p:strVal val="visible"/>
                                      </p:to>
                                    </p:set>
                                    <p:animEffect transition="in" filter="barn(inVertical)">
                                      <p:cBhvr>
                                        <p:cTn id="127" dur="500"/>
                                        <p:tgtEl>
                                          <p:spTgt spid="84"/>
                                        </p:tgtEl>
                                      </p:cBhvr>
                                    </p:animEffect>
                                  </p:childTnLst>
                                </p:cTn>
                              </p:par>
                              <p:par>
                                <p:cTn id="128" presetID="16" presetClass="entr" presetSubtype="21" fill="hold" nodeType="with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barn(inVertical)">
                                      <p:cBhvr>
                                        <p:cTn id="130" dur="500"/>
                                        <p:tgtEl>
                                          <p:spTgt spid="85"/>
                                        </p:tgtEl>
                                      </p:cBhvr>
                                    </p:animEffect>
                                  </p:childTnLst>
                                </p:cTn>
                              </p:par>
                              <p:par>
                                <p:cTn id="131" presetID="16" presetClass="entr" presetSubtype="21" fill="hold" nodeType="withEffect">
                                  <p:stCondLst>
                                    <p:cond delay="0"/>
                                  </p:stCondLst>
                                  <p:childTnLst>
                                    <p:set>
                                      <p:cBhvr>
                                        <p:cTn id="132" dur="1" fill="hold">
                                          <p:stCondLst>
                                            <p:cond delay="0"/>
                                          </p:stCondLst>
                                        </p:cTn>
                                        <p:tgtEl>
                                          <p:spTgt spid="86"/>
                                        </p:tgtEl>
                                        <p:attrNameLst>
                                          <p:attrName>style.visibility</p:attrName>
                                        </p:attrNameLst>
                                      </p:cBhvr>
                                      <p:to>
                                        <p:strVal val="visible"/>
                                      </p:to>
                                    </p:set>
                                    <p:animEffect transition="in" filter="barn(inVertical)">
                                      <p:cBhvr>
                                        <p:cTn id="133" dur="500"/>
                                        <p:tgtEl>
                                          <p:spTgt spid="86"/>
                                        </p:tgtEl>
                                      </p:cBhvr>
                                    </p:animEffect>
                                  </p:childTnLst>
                                </p:cTn>
                              </p:par>
                              <p:par>
                                <p:cTn id="134" presetID="16" presetClass="entr" presetSubtype="21" fill="hold" nodeType="withEffect">
                                  <p:stCondLst>
                                    <p:cond delay="0"/>
                                  </p:stCondLst>
                                  <p:childTnLst>
                                    <p:set>
                                      <p:cBhvr>
                                        <p:cTn id="135" dur="1" fill="hold">
                                          <p:stCondLst>
                                            <p:cond delay="0"/>
                                          </p:stCondLst>
                                        </p:cTn>
                                        <p:tgtEl>
                                          <p:spTgt spid="87"/>
                                        </p:tgtEl>
                                        <p:attrNameLst>
                                          <p:attrName>style.visibility</p:attrName>
                                        </p:attrNameLst>
                                      </p:cBhvr>
                                      <p:to>
                                        <p:strVal val="visible"/>
                                      </p:to>
                                    </p:set>
                                    <p:animEffect transition="in" filter="barn(inVertical)">
                                      <p:cBhvr>
                                        <p:cTn id="136" dur="500"/>
                                        <p:tgtEl>
                                          <p:spTgt spid="87"/>
                                        </p:tgtEl>
                                      </p:cBhvr>
                                    </p:animEffect>
                                  </p:childTnLst>
                                </p:cTn>
                              </p:par>
                              <p:par>
                                <p:cTn id="137" presetID="16" presetClass="entr" presetSubtype="21" fill="hold"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barn(inVertical)">
                                      <p:cBhvr>
                                        <p:cTn id="139" dur="500"/>
                                        <p:tgtEl>
                                          <p:spTgt spid="88"/>
                                        </p:tgtEl>
                                      </p:cBhvr>
                                    </p:animEffect>
                                  </p:childTnLst>
                                </p:cTn>
                              </p:par>
                              <p:par>
                                <p:cTn id="140" presetID="16" presetClass="entr" presetSubtype="21" fill="hold" nodeType="withEffect">
                                  <p:stCondLst>
                                    <p:cond delay="0"/>
                                  </p:stCondLst>
                                  <p:childTnLst>
                                    <p:set>
                                      <p:cBhvr>
                                        <p:cTn id="141" dur="1" fill="hold">
                                          <p:stCondLst>
                                            <p:cond delay="0"/>
                                          </p:stCondLst>
                                        </p:cTn>
                                        <p:tgtEl>
                                          <p:spTgt spid="89"/>
                                        </p:tgtEl>
                                        <p:attrNameLst>
                                          <p:attrName>style.visibility</p:attrName>
                                        </p:attrNameLst>
                                      </p:cBhvr>
                                      <p:to>
                                        <p:strVal val="visible"/>
                                      </p:to>
                                    </p:set>
                                    <p:animEffect transition="in" filter="barn(inVertical)">
                                      <p:cBhvr>
                                        <p:cTn id="142" dur="500"/>
                                        <p:tgtEl>
                                          <p:spTgt spid="89"/>
                                        </p:tgtEl>
                                      </p:cBhvr>
                                    </p:animEffect>
                                  </p:childTnLst>
                                </p:cTn>
                              </p:par>
                              <p:par>
                                <p:cTn id="143" presetID="16" presetClass="entr" presetSubtype="21" fill="hold" nodeType="withEffect">
                                  <p:stCondLst>
                                    <p:cond delay="0"/>
                                  </p:stCondLst>
                                  <p:childTnLst>
                                    <p:set>
                                      <p:cBhvr>
                                        <p:cTn id="144" dur="1" fill="hold">
                                          <p:stCondLst>
                                            <p:cond delay="0"/>
                                          </p:stCondLst>
                                        </p:cTn>
                                        <p:tgtEl>
                                          <p:spTgt spid="90"/>
                                        </p:tgtEl>
                                        <p:attrNameLst>
                                          <p:attrName>style.visibility</p:attrName>
                                        </p:attrNameLst>
                                      </p:cBhvr>
                                      <p:to>
                                        <p:strVal val="visible"/>
                                      </p:to>
                                    </p:set>
                                    <p:animEffect transition="in" filter="barn(inVertical)">
                                      <p:cBhvr>
                                        <p:cTn id="145" dur="500"/>
                                        <p:tgtEl>
                                          <p:spTgt spid="90"/>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93"/>
                                        </p:tgtEl>
                                        <p:attrNameLst>
                                          <p:attrName>style.visibility</p:attrName>
                                        </p:attrNameLst>
                                      </p:cBhvr>
                                      <p:to>
                                        <p:strVal val="visible"/>
                                      </p:to>
                                    </p:set>
                                    <p:animEffect transition="in" filter="barn(inVertical)">
                                      <p:cBhvr>
                                        <p:cTn id="148" dur="500"/>
                                        <p:tgtEl>
                                          <p:spTgt spid="93"/>
                                        </p:tgtEl>
                                      </p:cBhvr>
                                    </p:animEffect>
                                  </p:childTnLst>
                                </p:cTn>
                              </p:par>
                              <p:par>
                                <p:cTn id="149" presetID="16" presetClass="entr" presetSubtype="21" fill="hold" nodeType="withEffect">
                                  <p:stCondLst>
                                    <p:cond delay="0"/>
                                  </p:stCondLst>
                                  <p:childTnLst>
                                    <p:set>
                                      <p:cBhvr>
                                        <p:cTn id="150" dur="1" fill="hold">
                                          <p:stCondLst>
                                            <p:cond delay="0"/>
                                          </p:stCondLst>
                                        </p:cTn>
                                        <p:tgtEl>
                                          <p:spTgt spid="94"/>
                                        </p:tgtEl>
                                        <p:attrNameLst>
                                          <p:attrName>style.visibility</p:attrName>
                                        </p:attrNameLst>
                                      </p:cBhvr>
                                      <p:to>
                                        <p:strVal val="visible"/>
                                      </p:to>
                                    </p:set>
                                    <p:animEffect transition="in" filter="barn(inVertical)">
                                      <p:cBhvr>
                                        <p:cTn id="151" dur="500"/>
                                        <p:tgtEl>
                                          <p:spTgt spid="94"/>
                                        </p:tgtEl>
                                      </p:cBhvr>
                                    </p:animEffect>
                                  </p:childTnLst>
                                </p:cTn>
                              </p:par>
                              <p:par>
                                <p:cTn id="152" presetID="16" presetClass="entr" presetSubtype="21" fill="hold" nodeType="withEffect">
                                  <p:stCondLst>
                                    <p:cond delay="0"/>
                                  </p:stCondLst>
                                  <p:childTnLst>
                                    <p:set>
                                      <p:cBhvr>
                                        <p:cTn id="153" dur="1" fill="hold">
                                          <p:stCondLst>
                                            <p:cond delay="0"/>
                                          </p:stCondLst>
                                        </p:cTn>
                                        <p:tgtEl>
                                          <p:spTgt spid="95"/>
                                        </p:tgtEl>
                                        <p:attrNameLst>
                                          <p:attrName>style.visibility</p:attrName>
                                        </p:attrNameLst>
                                      </p:cBhvr>
                                      <p:to>
                                        <p:strVal val="visible"/>
                                      </p:to>
                                    </p:set>
                                    <p:animEffect transition="in" filter="barn(inVertical)">
                                      <p:cBhvr>
                                        <p:cTn id="154" dur="500"/>
                                        <p:tgtEl>
                                          <p:spTgt spid="95"/>
                                        </p:tgtEl>
                                      </p:cBhvr>
                                    </p:animEffect>
                                  </p:childTnLst>
                                </p:cTn>
                              </p:par>
                              <p:par>
                                <p:cTn id="155" presetID="16" presetClass="entr" presetSubtype="21" fill="hold"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barn(inVertical)">
                                      <p:cBhvr>
                                        <p:cTn id="157" dur="500"/>
                                        <p:tgtEl>
                                          <p:spTgt spid="97"/>
                                        </p:tgtEl>
                                      </p:cBhvr>
                                    </p:animEffect>
                                  </p:childTnLst>
                                </p:cTn>
                              </p:par>
                              <p:par>
                                <p:cTn id="158" presetID="16" presetClass="entr" presetSubtype="21" fill="hold" grpId="0" nodeType="withEffect">
                                  <p:stCondLst>
                                    <p:cond delay="0"/>
                                  </p:stCondLst>
                                  <p:childTnLst>
                                    <p:set>
                                      <p:cBhvr>
                                        <p:cTn id="159" dur="1" fill="hold">
                                          <p:stCondLst>
                                            <p:cond delay="0"/>
                                          </p:stCondLst>
                                        </p:cTn>
                                        <p:tgtEl>
                                          <p:spTgt spid="101"/>
                                        </p:tgtEl>
                                        <p:attrNameLst>
                                          <p:attrName>style.visibility</p:attrName>
                                        </p:attrNameLst>
                                      </p:cBhvr>
                                      <p:to>
                                        <p:strVal val="visible"/>
                                      </p:to>
                                    </p:set>
                                    <p:animEffect transition="in" filter="barn(inVertical)">
                                      <p:cBhvr>
                                        <p:cTn id="160" dur="500"/>
                                        <p:tgtEl>
                                          <p:spTgt spid="101"/>
                                        </p:tgtEl>
                                      </p:cBhvr>
                                    </p:animEffect>
                                  </p:childTnLst>
                                </p:cTn>
                              </p:par>
                              <p:par>
                                <p:cTn id="161" presetID="16" presetClass="entr" presetSubtype="2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Effect transition="in" filter="barn(inVertical)">
                                      <p:cBhvr>
                                        <p:cTn id="163" dur="500"/>
                                        <p:tgtEl>
                                          <p:spTgt spid="102"/>
                                        </p:tgtEl>
                                      </p:cBhvr>
                                    </p:animEffect>
                                  </p:childTnLst>
                                </p:cTn>
                              </p:par>
                              <p:par>
                                <p:cTn id="164" presetID="42" presetClass="entr" presetSubtype="0" fill="hold" nodeType="withEffect">
                                  <p:stCondLst>
                                    <p:cond delay="0"/>
                                  </p:stCondLst>
                                  <p:childTnLst>
                                    <p:set>
                                      <p:cBhvr>
                                        <p:cTn id="165" dur="1" fill="hold">
                                          <p:stCondLst>
                                            <p:cond delay="0"/>
                                          </p:stCondLst>
                                        </p:cTn>
                                        <p:tgtEl>
                                          <p:spTgt spid="103"/>
                                        </p:tgtEl>
                                        <p:attrNameLst>
                                          <p:attrName>style.visibility</p:attrName>
                                        </p:attrNameLst>
                                      </p:cBhvr>
                                      <p:to>
                                        <p:strVal val="visible"/>
                                      </p:to>
                                    </p:set>
                                    <p:animEffect transition="in" filter="fade">
                                      <p:cBhvr>
                                        <p:cTn id="166" dur="1000"/>
                                        <p:tgtEl>
                                          <p:spTgt spid="103"/>
                                        </p:tgtEl>
                                      </p:cBhvr>
                                    </p:animEffect>
                                    <p:anim calcmode="lin" valueType="num">
                                      <p:cBhvr>
                                        <p:cTn id="167" dur="1000" fill="hold"/>
                                        <p:tgtEl>
                                          <p:spTgt spid="103"/>
                                        </p:tgtEl>
                                        <p:attrNameLst>
                                          <p:attrName>ppt_x</p:attrName>
                                        </p:attrNameLst>
                                      </p:cBhvr>
                                      <p:tavLst>
                                        <p:tav tm="0">
                                          <p:val>
                                            <p:strVal val="#ppt_x"/>
                                          </p:val>
                                        </p:tav>
                                        <p:tav tm="100000">
                                          <p:val>
                                            <p:strVal val="#ppt_x"/>
                                          </p:val>
                                        </p:tav>
                                      </p:tavLst>
                                    </p:anim>
                                    <p:anim calcmode="lin" valueType="num">
                                      <p:cBhvr>
                                        <p:cTn id="168" dur="1000" fill="hold"/>
                                        <p:tgtEl>
                                          <p:spTgt spid="103"/>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104"/>
                                        </p:tgtEl>
                                        <p:attrNameLst>
                                          <p:attrName>style.visibility</p:attrName>
                                        </p:attrNameLst>
                                      </p:cBhvr>
                                      <p:to>
                                        <p:strVal val="visible"/>
                                      </p:to>
                                    </p:set>
                                    <p:animEffect transition="in" filter="fade">
                                      <p:cBhvr>
                                        <p:cTn id="171" dur="1000"/>
                                        <p:tgtEl>
                                          <p:spTgt spid="104"/>
                                        </p:tgtEl>
                                      </p:cBhvr>
                                    </p:animEffect>
                                    <p:anim calcmode="lin" valueType="num">
                                      <p:cBhvr>
                                        <p:cTn id="172" dur="1000" fill="hold"/>
                                        <p:tgtEl>
                                          <p:spTgt spid="104"/>
                                        </p:tgtEl>
                                        <p:attrNameLst>
                                          <p:attrName>ppt_x</p:attrName>
                                        </p:attrNameLst>
                                      </p:cBhvr>
                                      <p:tavLst>
                                        <p:tav tm="0">
                                          <p:val>
                                            <p:strVal val="#ppt_x"/>
                                          </p:val>
                                        </p:tav>
                                        <p:tav tm="100000">
                                          <p:val>
                                            <p:strVal val="#ppt_x"/>
                                          </p:val>
                                        </p:tav>
                                      </p:tavLst>
                                    </p:anim>
                                    <p:anim calcmode="lin" valueType="num">
                                      <p:cBhvr>
                                        <p:cTn id="173" dur="1000" fill="hold"/>
                                        <p:tgtEl>
                                          <p:spTgt spid="104"/>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105"/>
                                        </p:tgtEl>
                                        <p:attrNameLst>
                                          <p:attrName>style.visibility</p:attrName>
                                        </p:attrNameLst>
                                      </p:cBhvr>
                                      <p:to>
                                        <p:strVal val="visible"/>
                                      </p:to>
                                    </p:set>
                                    <p:animEffect transition="in" filter="fade">
                                      <p:cBhvr>
                                        <p:cTn id="176" dur="1000"/>
                                        <p:tgtEl>
                                          <p:spTgt spid="105"/>
                                        </p:tgtEl>
                                      </p:cBhvr>
                                    </p:animEffect>
                                    <p:anim calcmode="lin" valueType="num">
                                      <p:cBhvr>
                                        <p:cTn id="177" dur="1000" fill="hold"/>
                                        <p:tgtEl>
                                          <p:spTgt spid="105"/>
                                        </p:tgtEl>
                                        <p:attrNameLst>
                                          <p:attrName>ppt_x</p:attrName>
                                        </p:attrNameLst>
                                      </p:cBhvr>
                                      <p:tavLst>
                                        <p:tav tm="0">
                                          <p:val>
                                            <p:strVal val="#ppt_x"/>
                                          </p:val>
                                        </p:tav>
                                        <p:tav tm="100000">
                                          <p:val>
                                            <p:strVal val="#ppt_x"/>
                                          </p:val>
                                        </p:tav>
                                      </p:tavLst>
                                    </p:anim>
                                    <p:anim calcmode="lin" valueType="num">
                                      <p:cBhvr>
                                        <p:cTn id="178" dur="1000" fill="hold"/>
                                        <p:tgtEl>
                                          <p:spTgt spid="105"/>
                                        </p:tgtEl>
                                        <p:attrNameLst>
                                          <p:attrName>ppt_y</p:attrName>
                                        </p:attrNameLst>
                                      </p:cBhvr>
                                      <p:tavLst>
                                        <p:tav tm="0">
                                          <p:val>
                                            <p:strVal val="#ppt_y+.1"/>
                                          </p:val>
                                        </p:tav>
                                        <p:tav tm="100000">
                                          <p:val>
                                            <p:strVal val="#ppt_y"/>
                                          </p:val>
                                        </p:tav>
                                      </p:tavLst>
                                    </p:anim>
                                  </p:childTnLst>
                                </p:cTn>
                              </p:par>
                              <p:par>
                                <p:cTn id="179" presetID="16" presetClass="entr" presetSubtype="21" fill="hold" nodeType="withEffect">
                                  <p:stCondLst>
                                    <p:cond delay="0"/>
                                  </p:stCondLst>
                                  <p:childTnLst>
                                    <p:set>
                                      <p:cBhvr>
                                        <p:cTn id="180" dur="1" fill="hold">
                                          <p:stCondLst>
                                            <p:cond delay="0"/>
                                          </p:stCondLst>
                                        </p:cTn>
                                        <p:tgtEl>
                                          <p:spTgt spid="108"/>
                                        </p:tgtEl>
                                        <p:attrNameLst>
                                          <p:attrName>style.visibility</p:attrName>
                                        </p:attrNameLst>
                                      </p:cBhvr>
                                      <p:to>
                                        <p:strVal val="visible"/>
                                      </p:to>
                                    </p:set>
                                    <p:animEffect transition="in" filter="barn(inVertical)">
                                      <p:cBhvr>
                                        <p:cTn id="181" dur="500"/>
                                        <p:tgtEl>
                                          <p:spTgt spid="108"/>
                                        </p:tgtEl>
                                      </p:cBhvr>
                                    </p:animEffect>
                                  </p:childTnLst>
                                </p:cTn>
                              </p:par>
                              <p:par>
                                <p:cTn id="182" presetID="2" presetClass="entr" presetSubtype="8" fill="hold" grpId="0" nodeType="withEffect">
                                  <p:stCondLst>
                                    <p:cond delay="0"/>
                                  </p:stCondLst>
                                  <p:childTnLst>
                                    <p:set>
                                      <p:cBhvr>
                                        <p:cTn id="183" dur="1" fill="hold">
                                          <p:stCondLst>
                                            <p:cond delay="0"/>
                                          </p:stCondLst>
                                        </p:cTn>
                                        <p:tgtEl>
                                          <p:spTgt spid="110"/>
                                        </p:tgtEl>
                                        <p:attrNameLst>
                                          <p:attrName>style.visibility</p:attrName>
                                        </p:attrNameLst>
                                      </p:cBhvr>
                                      <p:to>
                                        <p:strVal val="visible"/>
                                      </p:to>
                                    </p:set>
                                    <p:anim calcmode="lin" valueType="num">
                                      <p:cBhvr additive="base">
                                        <p:cTn id="184" dur="500" fill="hold"/>
                                        <p:tgtEl>
                                          <p:spTgt spid="110"/>
                                        </p:tgtEl>
                                        <p:attrNameLst>
                                          <p:attrName>ppt_x</p:attrName>
                                        </p:attrNameLst>
                                      </p:cBhvr>
                                      <p:tavLst>
                                        <p:tav tm="0">
                                          <p:val>
                                            <p:strVal val="0-#ppt_w/2"/>
                                          </p:val>
                                        </p:tav>
                                        <p:tav tm="100000">
                                          <p:val>
                                            <p:strVal val="#ppt_x"/>
                                          </p:val>
                                        </p:tav>
                                      </p:tavLst>
                                    </p:anim>
                                    <p:anim calcmode="lin" valueType="num">
                                      <p:cBhvr additive="base">
                                        <p:cTn id="185" dur="500" fill="hold"/>
                                        <p:tgtEl>
                                          <p:spTgt spid="110"/>
                                        </p:tgtEl>
                                        <p:attrNameLst>
                                          <p:attrName>ppt_y</p:attrName>
                                        </p:attrNameLst>
                                      </p:cBhvr>
                                      <p:tavLst>
                                        <p:tav tm="0">
                                          <p:val>
                                            <p:strVal val="#ppt_y"/>
                                          </p:val>
                                        </p:tav>
                                        <p:tav tm="100000">
                                          <p:val>
                                            <p:strVal val="#ppt_y"/>
                                          </p:val>
                                        </p:tav>
                                      </p:tavLst>
                                    </p:anim>
                                  </p:childTnLst>
                                </p:cTn>
                              </p:par>
                              <p:par>
                                <p:cTn id="186" presetID="2" presetClass="entr" presetSubtype="8" fill="hold" grpId="0" nodeType="withEffect">
                                  <p:stCondLst>
                                    <p:cond delay="0"/>
                                  </p:stCondLst>
                                  <p:childTnLst>
                                    <p:set>
                                      <p:cBhvr>
                                        <p:cTn id="187" dur="1" fill="hold">
                                          <p:stCondLst>
                                            <p:cond delay="0"/>
                                          </p:stCondLst>
                                        </p:cTn>
                                        <p:tgtEl>
                                          <p:spTgt spid="111"/>
                                        </p:tgtEl>
                                        <p:attrNameLst>
                                          <p:attrName>style.visibility</p:attrName>
                                        </p:attrNameLst>
                                      </p:cBhvr>
                                      <p:to>
                                        <p:strVal val="visible"/>
                                      </p:to>
                                    </p:set>
                                    <p:anim calcmode="lin" valueType="num">
                                      <p:cBhvr additive="base">
                                        <p:cTn id="188" dur="500" fill="hold"/>
                                        <p:tgtEl>
                                          <p:spTgt spid="111"/>
                                        </p:tgtEl>
                                        <p:attrNameLst>
                                          <p:attrName>ppt_x</p:attrName>
                                        </p:attrNameLst>
                                      </p:cBhvr>
                                      <p:tavLst>
                                        <p:tav tm="0">
                                          <p:val>
                                            <p:strVal val="0-#ppt_w/2"/>
                                          </p:val>
                                        </p:tav>
                                        <p:tav tm="100000">
                                          <p:val>
                                            <p:strVal val="#ppt_x"/>
                                          </p:val>
                                        </p:tav>
                                      </p:tavLst>
                                    </p:anim>
                                    <p:anim calcmode="lin" valueType="num">
                                      <p:cBhvr additive="base">
                                        <p:cTn id="189" dur="500" fill="hold"/>
                                        <p:tgtEl>
                                          <p:spTgt spid="111"/>
                                        </p:tgtEl>
                                        <p:attrNameLst>
                                          <p:attrName>ppt_y</p:attrName>
                                        </p:attrNameLst>
                                      </p:cBhvr>
                                      <p:tavLst>
                                        <p:tav tm="0">
                                          <p:val>
                                            <p:strVal val="#ppt_y"/>
                                          </p:val>
                                        </p:tav>
                                        <p:tav tm="100000">
                                          <p:val>
                                            <p:strVal val="#ppt_y"/>
                                          </p:val>
                                        </p:tav>
                                      </p:tavLst>
                                    </p:anim>
                                  </p:childTnLst>
                                </p:cTn>
                              </p:par>
                              <p:par>
                                <p:cTn id="190" presetID="2" presetClass="entr" presetSubtype="8" fill="hold" grpId="0" nodeType="withEffect">
                                  <p:stCondLst>
                                    <p:cond delay="0"/>
                                  </p:stCondLst>
                                  <p:childTnLst>
                                    <p:set>
                                      <p:cBhvr>
                                        <p:cTn id="191" dur="1" fill="hold">
                                          <p:stCondLst>
                                            <p:cond delay="0"/>
                                          </p:stCondLst>
                                        </p:cTn>
                                        <p:tgtEl>
                                          <p:spTgt spid="112"/>
                                        </p:tgtEl>
                                        <p:attrNameLst>
                                          <p:attrName>style.visibility</p:attrName>
                                        </p:attrNameLst>
                                      </p:cBhvr>
                                      <p:to>
                                        <p:strVal val="visible"/>
                                      </p:to>
                                    </p:set>
                                    <p:anim calcmode="lin" valueType="num">
                                      <p:cBhvr additive="base">
                                        <p:cTn id="192" dur="500" fill="hold"/>
                                        <p:tgtEl>
                                          <p:spTgt spid="112"/>
                                        </p:tgtEl>
                                        <p:attrNameLst>
                                          <p:attrName>ppt_x</p:attrName>
                                        </p:attrNameLst>
                                      </p:cBhvr>
                                      <p:tavLst>
                                        <p:tav tm="0">
                                          <p:val>
                                            <p:strVal val="0-#ppt_w/2"/>
                                          </p:val>
                                        </p:tav>
                                        <p:tav tm="100000">
                                          <p:val>
                                            <p:strVal val="#ppt_x"/>
                                          </p:val>
                                        </p:tav>
                                      </p:tavLst>
                                    </p:anim>
                                    <p:anim calcmode="lin" valueType="num">
                                      <p:cBhvr additive="base">
                                        <p:cTn id="193" dur="500" fill="hold"/>
                                        <p:tgtEl>
                                          <p:spTgt spid="112"/>
                                        </p:tgtEl>
                                        <p:attrNameLst>
                                          <p:attrName>ppt_y</p:attrName>
                                        </p:attrNameLst>
                                      </p:cBhvr>
                                      <p:tavLst>
                                        <p:tav tm="0">
                                          <p:val>
                                            <p:strVal val="#ppt_y"/>
                                          </p:val>
                                        </p:tav>
                                        <p:tav tm="100000">
                                          <p:val>
                                            <p:strVal val="#ppt_y"/>
                                          </p:val>
                                        </p:tav>
                                      </p:tavLst>
                                    </p:anim>
                                  </p:childTnLst>
                                </p:cTn>
                              </p:par>
                              <p:par>
                                <p:cTn id="194" presetID="2" presetClass="entr" presetSubtype="8" fill="hold" grpId="0" nodeType="withEffect">
                                  <p:stCondLst>
                                    <p:cond delay="0"/>
                                  </p:stCondLst>
                                  <p:childTnLst>
                                    <p:set>
                                      <p:cBhvr>
                                        <p:cTn id="195" dur="1" fill="hold">
                                          <p:stCondLst>
                                            <p:cond delay="0"/>
                                          </p:stCondLst>
                                        </p:cTn>
                                        <p:tgtEl>
                                          <p:spTgt spid="113"/>
                                        </p:tgtEl>
                                        <p:attrNameLst>
                                          <p:attrName>style.visibility</p:attrName>
                                        </p:attrNameLst>
                                      </p:cBhvr>
                                      <p:to>
                                        <p:strVal val="visible"/>
                                      </p:to>
                                    </p:set>
                                    <p:anim calcmode="lin" valueType="num">
                                      <p:cBhvr additive="base">
                                        <p:cTn id="196" dur="500" fill="hold"/>
                                        <p:tgtEl>
                                          <p:spTgt spid="113"/>
                                        </p:tgtEl>
                                        <p:attrNameLst>
                                          <p:attrName>ppt_x</p:attrName>
                                        </p:attrNameLst>
                                      </p:cBhvr>
                                      <p:tavLst>
                                        <p:tav tm="0">
                                          <p:val>
                                            <p:strVal val="0-#ppt_w/2"/>
                                          </p:val>
                                        </p:tav>
                                        <p:tav tm="100000">
                                          <p:val>
                                            <p:strVal val="#ppt_x"/>
                                          </p:val>
                                        </p:tav>
                                      </p:tavLst>
                                    </p:anim>
                                    <p:anim calcmode="lin" valueType="num">
                                      <p:cBhvr additive="base">
                                        <p:cTn id="197"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animBg="1"/>
      <p:bldP spid="31" grpId="0"/>
      <p:bldP spid="32" grpId="0"/>
      <p:bldP spid="33" grpId="0"/>
      <p:bldP spid="43" grpId="0"/>
      <p:bldP spid="47" grpId="0"/>
      <p:bldP spid="51" grpId="0"/>
      <p:bldP spid="55" grpId="0"/>
      <p:bldP spid="59" grpId="0"/>
      <p:bldP spid="63" grpId="0"/>
      <p:bldP spid="64" grpId="0" animBg="1"/>
      <p:bldP spid="65" grpId="0" animBg="1"/>
      <p:bldP spid="66" grpId="0" animBg="1"/>
      <p:bldP spid="67" grpId="0" animBg="1"/>
      <p:bldP spid="68" grpId="0"/>
      <p:bldP spid="69" grpId="0"/>
      <p:bldP spid="70" grpId="0"/>
      <p:bldP spid="80" grpId="0"/>
      <p:bldP spid="81" grpId="0" animBg="1"/>
      <p:bldP spid="93" grpId="0"/>
      <p:bldP spid="101" grpId="0"/>
      <p:bldP spid="104" grpId="0"/>
      <p:bldP spid="105" grpId="0"/>
      <p:bldP spid="110" grpId="0" animBg="1"/>
      <p:bldP spid="111" grpId="0" animBg="1"/>
      <p:bldP spid="112" grpId="0" animBg="1"/>
      <p:bldP spid="1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41" name="Hộp_Văn_Bản 7"/>
          <p:cNvSpPr txBox="1">
            <a:spLocks noChangeArrowheads="1"/>
          </p:cNvSpPr>
          <p:nvPr/>
        </p:nvSpPr>
        <p:spPr bwMode="auto">
          <a:xfrm>
            <a:off x="1511710" y="427375"/>
            <a:ext cx="6857999" cy="523220"/>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VIII. VỀ CHÚNG TÔI</a:t>
            </a:r>
            <a:endParaRPr lang="en-US" sz="2800" b="1" dirty="0">
              <a:solidFill>
                <a:srgbClr val="0000FF"/>
              </a:solidFill>
              <a:effectLst>
                <a:outerShdw blurRad="50800" dist="101600" dir="2700000" algn="tl" rotWithShape="0">
                  <a:prstClr val="black">
                    <a:alpha val="40000"/>
                  </a:prstClr>
                </a:outerShdw>
              </a:effectLst>
              <a:latin typeface="+mj-lt"/>
            </a:endParaRPr>
          </a:p>
        </p:txBody>
      </p:sp>
      <p:pic>
        <p:nvPicPr>
          <p:cNvPr id="42" name="Picture 2" descr="C:\Users\Ha Con\Desktop\hien\7.jpg"/>
          <p:cNvPicPr>
            <a:picLocks noChangeAspect="1" noChangeArrowheads="1"/>
          </p:cNvPicPr>
          <p:nvPr/>
        </p:nvPicPr>
        <p:blipFill>
          <a:blip r:embed="rId3" cstate="print"/>
          <a:srcRect/>
          <a:stretch>
            <a:fillRect/>
          </a:stretch>
        </p:blipFill>
        <p:spPr bwMode="auto">
          <a:xfrm>
            <a:off x="1035962" y="1577238"/>
            <a:ext cx="3352800" cy="2200276"/>
          </a:xfrm>
          <a:prstGeom prst="rect">
            <a:avLst/>
          </a:prstGeom>
          <a:ln w="88900" cap="sq" cmpd="thickThin">
            <a:noFill/>
            <a:prstDash val="solid"/>
            <a:miter lim="800000"/>
          </a:ln>
          <a:effectLst>
            <a:innerShdw blurRad="76200">
              <a:srgbClr val="000000"/>
            </a:innerShdw>
          </a:effectLst>
        </p:spPr>
      </p:pic>
      <p:sp>
        <p:nvSpPr>
          <p:cNvPr id="43" name="TextBox 42"/>
          <p:cNvSpPr txBox="1"/>
          <p:nvPr/>
        </p:nvSpPr>
        <p:spPr>
          <a:xfrm>
            <a:off x="1102094" y="3769536"/>
            <a:ext cx="3200399"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Phó</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thủ</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tướng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Nguyễn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Văn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Ninh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trao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giải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Doanh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nghiệp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khởi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nghiệp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xuất</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sắc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năm</a:t>
            </a:r>
            <a:r>
              <a:rPr lang="en-US" sz="1200" dirty="0" smtClean="0">
                <a:latin typeface="Times New Roman" pitchFamily="18" charset="0"/>
                <a:cs typeface="Times New Roman" pitchFamily="18" charset="0"/>
              </a:rPr>
              <a:t> 2015</a:t>
            </a:r>
            <a:endParaRPr lang="en-US" sz="1200" dirty="0">
              <a:latin typeface="Times New Roman" pitchFamily="18" charset="0"/>
              <a:cs typeface="Times New Roman" pitchFamily="18" charset="0"/>
            </a:endParaRPr>
          </a:p>
        </p:txBody>
      </p:sp>
      <p:pic>
        <p:nvPicPr>
          <p:cNvPr id="66" name="Picture 3" descr="C:\Users\Ha Con\Desktop\hien\IMG_1483.JPG"/>
          <p:cNvPicPr>
            <a:picLocks noChangeAspect="1" noChangeArrowheads="1"/>
          </p:cNvPicPr>
          <p:nvPr/>
        </p:nvPicPr>
        <p:blipFill>
          <a:blip r:embed="rId4" cstate="print"/>
          <a:srcRect/>
          <a:stretch>
            <a:fillRect/>
          </a:stretch>
        </p:blipFill>
        <p:spPr bwMode="auto">
          <a:xfrm>
            <a:off x="1102094" y="4279197"/>
            <a:ext cx="3124200" cy="1776506"/>
          </a:xfrm>
          <a:prstGeom prst="rect">
            <a:avLst/>
          </a:prstGeom>
          <a:ln w="88900" cap="sq" cmpd="thickThin">
            <a:noFill/>
            <a:prstDash val="solid"/>
            <a:miter lim="800000"/>
          </a:ln>
          <a:effectLst>
            <a:innerShdw blurRad="76200">
              <a:srgbClr val="000000"/>
            </a:innerShdw>
          </a:effectLst>
        </p:spPr>
      </p:pic>
      <p:sp>
        <p:nvSpPr>
          <p:cNvPr id="67" name="TextBox 66"/>
          <p:cNvSpPr txBox="1"/>
          <p:nvPr/>
        </p:nvSpPr>
        <p:spPr>
          <a:xfrm>
            <a:off x="1118118" y="6055703"/>
            <a:ext cx="3200399"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Giấy</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khen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Doanh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nghiệp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tiêu</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biểu</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Hà</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Nội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vàng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năm</a:t>
            </a:r>
            <a:r>
              <a:rPr lang="en-US" sz="1200" dirty="0" smtClean="0">
                <a:latin typeface="Times New Roman" pitchFamily="18" charset="0"/>
                <a:cs typeface="Times New Roman" pitchFamily="18" charset="0"/>
              </a:rPr>
              <a:t> 2015</a:t>
            </a:r>
            <a:endParaRPr lang="en-US" sz="1200" dirty="0">
              <a:latin typeface="Times New Roman" pitchFamily="18" charset="0"/>
              <a:cs typeface="Times New Roman" pitchFamily="18" charset="0"/>
            </a:endParaRPr>
          </a:p>
        </p:txBody>
      </p:sp>
      <p:sp>
        <p:nvSpPr>
          <p:cNvPr id="14" name="TextBox 13"/>
          <p:cNvSpPr txBox="1"/>
          <p:nvPr/>
        </p:nvSpPr>
        <p:spPr>
          <a:xfrm>
            <a:off x="8439801" y="6425034"/>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22</a:t>
            </a:r>
          </a:p>
        </p:txBody>
      </p:sp>
      <p:sp>
        <p:nvSpPr>
          <p:cNvPr id="15" name="Round Same Side Corner Rectangle 14"/>
          <p:cNvSpPr/>
          <p:nvPr/>
        </p:nvSpPr>
        <p:spPr>
          <a:xfrm rot="16200000" flipH="1">
            <a:off x="857540" y="983820"/>
            <a:ext cx="301402" cy="557014"/>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8.5</a:t>
            </a:r>
            <a:endParaRPr lang="en-US" dirty="0"/>
          </a:p>
        </p:txBody>
      </p:sp>
      <p:sp>
        <p:nvSpPr>
          <p:cNvPr id="16" name="Round Same Side Corner Rectangle 15"/>
          <p:cNvSpPr/>
          <p:nvPr/>
        </p:nvSpPr>
        <p:spPr>
          <a:xfrm rot="5400000">
            <a:off x="3307815" y="-1014458"/>
            <a:ext cx="301400" cy="4531225"/>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CÁC THÀNH TÍCH – DANH HIỆU TIÊU BIỂU</a:t>
            </a:r>
            <a:endParaRPr lang="en-US" sz="1600" b="1" dirty="0">
              <a:latin typeface="Arial" pitchFamily="34" charset="0"/>
              <a:cs typeface="Arial"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257798" y="4279197"/>
            <a:ext cx="2986609" cy="1824502"/>
          </a:xfrm>
          <a:prstGeom prst="rect">
            <a:avLst/>
          </a:prstGeom>
        </p:spPr>
      </p:pic>
      <p:sp>
        <p:nvSpPr>
          <p:cNvPr id="17" name="TextBox 16"/>
          <p:cNvSpPr txBox="1"/>
          <p:nvPr/>
        </p:nvSpPr>
        <p:spPr>
          <a:xfrm>
            <a:off x="4738166" y="6148035"/>
            <a:ext cx="3200399"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Bằng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khen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thi</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đua</a:t>
            </a:r>
            <a:r>
              <a:rPr lang="en-US" sz="1200" dirty="0" smtClean="0">
                <a:latin typeface="Times New Roman" pitchFamily="18" charset="0"/>
                <a:cs typeface="Times New Roman" pitchFamily="18" charset="0"/>
              </a:rPr>
              <a:t> 2016</a:t>
            </a:r>
            <a:endParaRPr lang="en-US" sz="1200" dirty="0">
              <a:latin typeface="Times New Roman" pitchFamily="18" charset="0"/>
              <a:cs typeface="Times New Roman" pitchFamily="18" charset="0"/>
            </a:endParaRPr>
          </a:p>
        </p:txBody>
      </p:sp>
      <p:pic>
        <p:nvPicPr>
          <p:cNvPr id="18" name="Picture 2" descr="Image may contain: one or more people and people stan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7143" y="1577238"/>
            <a:ext cx="3713158" cy="21737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160182" y="3795364"/>
            <a:ext cx="3200399" cy="461665"/>
          </a:xfrm>
          <a:prstGeom prst="rect">
            <a:avLst/>
          </a:prstGeom>
          <a:noFill/>
        </p:spPr>
        <p:txBody>
          <a:bodyPr wrap="square" rtlCol="0">
            <a:spAutoFit/>
          </a:bodyPr>
          <a:lstStyle/>
          <a:p>
            <a:pPr algn="ctr"/>
            <a:r>
              <a:rPr lang="vi-VN" sz="1200" dirty="0" smtClean="0">
                <a:latin typeface="Times New Roman" pitchFamily="18" charset="0"/>
                <a:cs typeface="Times New Roman" pitchFamily="18" charset="0"/>
              </a:rPr>
              <a:t>Chủ tịch UBND TP Hà Nội trao bằng khen Doanh nhân trẻ tiêu biểu</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29727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0-#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67" grpId="0"/>
      <p:bldP spid="15" grpId="0" animBg="1"/>
      <p:bldP spid="16" grpId="0" animBg="1"/>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41" name="Hộp_Văn_Bản 7"/>
          <p:cNvSpPr txBox="1">
            <a:spLocks noChangeArrowheads="1"/>
          </p:cNvSpPr>
          <p:nvPr/>
        </p:nvSpPr>
        <p:spPr bwMode="auto">
          <a:xfrm>
            <a:off x="1511710" y="427375"/>
            <a:ext cx="6857999" cy="523220"/>
          </a:xfrm>
          <a:prstGeom prst="rect">
            <a:avLst/>
          </a:prstGeom>
          <a:noFill/>
          <a:ln w="9525">
            <a:noFill/>
            <a:miter lim="800000"/>
            <a:headEnd/>
            <a:tailEnd/>
          </a:ln>
        </p:spPr>
        <p:txBody>
          <a:bodyPr wrap="square">
            <a:spAutoFit/>
          </a:bodyPr>
          <a:lstStyle/>
          <a:p>
            <a:pPr algn="ctr"/>
            <a:r>
              <a:rPr lang="en-US" sz="2800" b="1" dirty="0" smtClean="0">
                <a:solidFill>
                  <a:srgbClr val="0000FF"/>
                </a:solidFill>
                <a:effectLst>
                  <a:outerShdw blurRad="50800" dist="101600" dir="2700000" algn="tl" rotWithShape="0">
                    <a:prstClr val="black">
                      <a:alpha val="40000"/>
                    </a:prstClr>
                  </a:outerShdw>
                </a:effectLst>
                <a:latin typeface="+mj-lt"/>
              </a:rPr>
              <a:t>VIII. VỀ CHÚNG TÔI</a:t>
            </a:r>
            <a:endParaRPr lang="en-US" sz="2800" b="1" dirty="0">
              <a:solidFill>
                <a:srgbClr val="0000FF"/>
              </a:solidFill>
              <a:effectLst>
                <a:outerShdw blurRad="50800" dist="101600" dir="2700000" algn="tl" rotWithShape="0">
                  <a:prstClr val="black">
                    <a:alpha val="40000"/>
                  </a:prstClr>
                </a:outerShdw>
              </a:effectLst>
              <a:latin typeface="+mj-lt"/>
            </a:endParaRPr>
          </a:p>
        </p:txBody>
      </p:sp>
      <p:sp>
        <p:nvSpPr>
          <p:cNvPr id="43" name="TextBox 42"/>
          <p:cNvSpPr txBox="1"/>
          <p:nvPr/>
        </p:nvSpPr>
        <p:spPr>
          <a:xfrm>
            <a:off x="1185667" y="6336923"/>
            <a:ext cx="3200399" cy="461665"/>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Bằng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khen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cho</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tập</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thể</a:t>
            </a:r>
            <a:r>
              <a:rPr lang="en-US" sz="1200" dirty="0" smtClean="0">
                <a:latin typeface="Times New Roman" pitchFamily="18" charset="0"/>
                <a:cs typeface="Times New Roman" pitchFamily="18" charset="0"/>
              </a:rPr>
              <a:t> - </a:t>
            </a:r>
            <a:r>
              <a:rPr lang="en-US" sz="1200" dirty="0" err="1" smtClean="0">
                <a:latin typeface="Times New Roman" pitchFamily="18" charset="0"/>
                <a:cs typeface="Times New Roman" pitchFamily="18" charset="0"/>
              </a:rPr>
              <a:t>đơn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vị</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có</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thành</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tích</a:t>
            </a:r>
            <a:r>
              <a:rPr lang="en-US" sz="1200" dirty="0" smtClean="0">
                <a:latin typeface="Times New Roman" pitchFamily="18" charset="0"/>
                <a:cs typeface="Times New Roman" pitchFamily="18" charset="0"/>
              </a:rPr>
              <a:t> 2018 </a:t>
            </a:r>
            <a:endParaRPr lang="en-US" sz="1200" dirty="0">
              <a:latin typeface="Times New Roman" pitchFamily="18" charset="0"/>
              <a:cs typeface="Times New Roman" pitchFamily="18" charset="0"/>
            </a:endParaRPr>
          </a:p>
        </p:txBody>
      </p:sp>
      <p:sp>
        <p:nvSpPr>
          <p:cNvPr id="14" name="TextBox 13"/>
          <p:cNvSpPr txBox="1"/>
          <p:nvPr/>
        </p:nvSpPr>
        <p:spPr>
          <a:xfrm>
            <a:off x="8439801" y="6425034"/>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23</a:t>
            </a:r>
          </a:p>
        </p:txBody>
      </p:sp>
      <p:sp>
        <p:nvSpPr>
          <p:cNvPr id="15" name="Round Same Side Corner Rectangle 14"/>
          <p:cNvSpPr/>
          <p:nvPr/>
        </p:nvSpPr>
        <p:spPr>
          <a:xfrm rot="16200000" flipH="1">
            <a:off x="857540" y="983820"/>
            <a:ext cx="301402" cy="557014"/>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8.5</a:t>
            </a:r>
            <a:endParaRPr lang="en-US" dirty="0"/>
          </a:p>
        </p:txBody>
      </p:sp>
      <p:sp>
        <p:nvSpPr>
          <p:cNvPr id="16" name="Round Same Side Corner Rectangle 15"/>
          <p:cNvSpPr/>
          <p:nvPr/>
        </p:nvSpPr>
        <p:spPr>
          <a:xfrm rot="5400000">
            <a:off x="3307815" y="-1014458"/>
            <a:ext cx="301400" cy="4531225"/>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n-US" sz="1600" b="1" dirty="0" smtClean="0">
                <a:latin typeface="Arial" pitchFamily="34" charset="0"/>
                <a:cs typeface="Arial" pitchFamily="34" charset="0"/>
              </a:rPr>
              <a:t>CÁC THÀNH TÍCH – DANH HIỆU TIÊU BIỂU</a:t>
            </a:r>
            <a:endParaRPr lang="en-US" sz="1600" b="1" dirty="0">
              <a:latin typeface="Arial" pitchFamily="34" charset="0"/>
              <a:cs typeface="Arial" pitchFamily="34" charset="0"/>
            </a:endParaRPr>
          </a:p>
        </p:txBody>
      </p:sp>
      <p:sp>
        <p:nvSpPr>
          <p:cNvPr id="19" name="TextBox 18"/>
          <p:cNvSpPr txBox="1"/>
          <p:nvPr/>
        </p:nvSpPr>
        <p:spPr>
          <a:xfrm>
            <a:off x="5160182" y="3795364"/>
            <a:ext cx="3200399" cy="276999"/>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Tổng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giám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đốc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nhận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bằng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khen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cá</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nhân</a:t>
            </a:r>
            <a:r>
              <a:rPr lang="en-US" sz="1200" dirty="0" smtClean="0">
                <a:latin typeface="Times New Roman" pitchFamily="18" charset="0"/>
                <a:cs typeface="Times New Roman" pitchFamily="18" charset="0"/>
              </a:rPr>
              <a:t> 2018</a:t>
            </a:r>
            <a:endParaRPr lang="en-US" sz="1200" dirty="0">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6411" y="4104653"/>
            <a:ext cx="3348405" cy="223227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5292" y="1605104"/>
            <a:ext cx="3294509" cy="2196339"/>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120" t="2751" r="10271" b="14175"/>
          <a:stretch/>
        </p:blipFill>
        <p:spPr>
          <a:xfrm>
            <a:off x="1185667" y="1576196"/>
            <a:ext cx="3349149" cy="2197133"/>
          </a:xfrm>
          <a:prstGeom prst="rect">
            <a:avLst/>
          </a:prstGeom>
        </p:spPr>
      </p:pic>
      <p:sp>
        <p:nvSpPr>
          <p:cNvPr id="20" name="TextBox 19"/>
          <p:cNvSpPr txBox="1"/>
          <p:nvPr/>
        </p:nvSpPr>
        <p:spPr>
          <a:xfrm>
            <a:off x="1228887" y="3729423"/>
            <a:ext cx="3200399" cy="276999"/>
          </a:xfrm>
          <a:prstGeom prst="rect">
            <a:avLst/>
          </a:prstGeom>
          <a:noFill/>
        </p:spPr>
        <p:txBody>
          <a:bodyPr wrap="square" rtlCol="0">
            <a:spAutoFit/>
          </a:bodyPr>
          <a:lstStyle/>
          <a:p>
            <a:pPr algn="ctr"/>
            <a:r>
              <a:rPr lang="en-US" sz="1200" dirty="0" err="1" smtClean="0">
                <a:latin typeface="Times New Roman" pitchFamily="18" charset="0"/>
                <a:cs typeface="Times New Roman" pitchFamily="18" charset="0"/>
              </a:rPr>
              <a:t>Tổng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giám</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đốc</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nhận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bằng</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khen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cá</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nhân</a:t>
            </a:r>
            <a:r>
              <a:rPr lang="en-US" sz="1200" dirty="0" smtClean="0">
                <a:latin typeface="Times New Roman" pitchFamily="18" charset="0"/>
                <a:cs typeface="Times New Roman" pitchFamily="18" charset="0"/>
              </a:rPr>
              <a:t> 2017</a:t>
            </a:r>
            <a:endParaRPr lang="en-US" sz="1200" dirty="0">
              <a:latin typeface="Times New Roman" pitchFamily="18" charset="0"/>
              <a:cs typeface="Times New Roman" pitchFamily="18"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6182" y="4206710"/>
            <a:ext cx="3346797" cy="2028156"/>
          </a:xfrm>
          <a:prstGeom prst="rect">
            <a:avLst/>
          </a:prstGeom>
        </p:spPr>
      </p:pic>
    </p:spTree>
    <p:extLst>
      <p:ext uri="{BB962C8B-B14F-4D97-AF65-F5344CB8AC3E}">
        <p14:creationId xmlns:p14="http://schemas.microsoft.com/office/powerpoint/2010/main" val="428580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15" grpId="0" animBg="1"/>
      <p:bldP spid="16" grpId="0" animBg="1"/>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sz="3100" b="1" dirty="0">
                <a:solidFill>
                  <a:srgbClr val="0000FF"/>
                </a:solidFill>
                <a:effectLst>
                  <a:outerShdw blurRad="50800" dist="101600" dir="2700000" algn="tl" rotWithShape="0">
                    <a:prstClr val="black">
                      <a:alpha val="40000"/>
                    </a:prstClr>
                  </a:outerShdw>
                </a:effectLst>
                <a:ea typeface="+mn-ea"/>
                <a:cs typeface="+mn-cs"/>
              </a:rPr>
              <a:t>BÁO CÁO KẾT QUẢ HOẠT ĐỘNG KINH DOANH</a:t>
            </a:r>
            <a:br>
              <a:rPr lang="en-US" sz="3100" b="1" dirty="0">
                <a:solidFill>
                  <a:srgbClr val="0000FF"/>
                </a:solidFill>
                <a:effectLst>
                  <a:outerShdw blurRad="50800" dist="101600" dir="2700000" algn="tl" rotWithShape="0">
                    <a:prstClr val="black">
                      <a:alpha val="40000"/>
                    </a:prstClr>
                  </a:outerShdw>
                </a:effectLst>
                <a:ea typeface="+mn-ea"/>
                <a:cs typeface="+mn-cs"/>
              </a:rPr>
            </a:br>
            <a:r>
              <a:rPr lang="en-US" sz="3100" b="1" dirty="0">
                <a:solidFill>
                  <a:srgbClr val="0000FF"/>
                </a:solidFill>
                <a:effectLst>
                  <a:outerShdw blurRad="50800" dist="101600" dir="2700000" algn="tl" rotWithShape="0">
                    <a:prstClr val="black">
                      <a:alpha val="40000"/>
                    </a:prstClr>
                  </a:outerShdw>
                </a:effectLst>
                <a:ea typeface="+mn-ea"/>
                <a:cs typeface="+mn-cs"/>
              </a:rPr>
              <a:t/>
            </a:r>
            <a:br>
              <a:rPr lang="en-US" sz="3100" b="1" dirty="0">
                <a:solidFill>
                  <a:srgbClr val="0000FF"/>
                </a:solidFill>
                <a:effectLst>
                  <a:outerShdw blurRad="50800" dist="101600" dir="2700000" algn="tl" rotWithShape="0">
                    <a:prstClr val="black">
                      <a:alpha val="40000"/>
                    </a:prstClr>
                  </a:outerShdw>
                </a:effectLst>
                <a:ea typeface="+mn-ea"/>
                <a:cs typeface="+mn-cs"/>
              </a:rPr>
            </a:br>
            <a:r>
              <a:rPr lang="en-US" sz="1400" b="1" dirty="0" smtClean="0">
                <a:latin typeface="Times New Roman" panose="02020603050405020304" pitchFamily="18" charset="0"/>
                <a:cs typeface="Times New Roman" panose="02020603050405020304" pitchFamily="18" charset="0"/>
              </a:rPr>
              <a:t>ĐVT: </a:t>
            </a:r>
            <a:r>
              <a:rPr lang="en-US" sz="1400" b="1" dirty="0" err="1" smtClean="0">
                <a:latin typeface="Times New Roman" panose="02020603050405020304" pitchFamily="18" charset="0"/>
                <a:cs typeface="Times New Roman" panose="02020603050405020304" pitchFamily="18" charset="0"/>
              </a:rPr>
              <a:t>triệu</a:t>
            </a:r>
            <a:r>
              <a:rPr lang="en-US" sz="1400" b="1" dirty="0" smtClean="0">
                <a:latin typeface="Times New Roman" panose="02020603050405020304" pitchFamily="18" charset="0"/>
                <a:cs typeface="Times New Roman" panose="02020603050405020304" pitchFamily="18" charset="0"/>
              </a:rPr>
              <a:t> </a:t>
            </a:r>
            <a:r>
              <a:rPr lang="en-US" sz="1400" b="1" dirty="0" err="1" smtClean="0">
                <a:latin typeface="Times New Roman" panose="02020603050405020304" pitchFamily="18" charset="0"/>
                <a:cs typeface="Times New Roman" panose="02020603050405020304" pitchFamily="18" charset="0"/>
              </a:rPr>
              <a:t>đồng</a:t>
            </a:r>
            <a:endParaRPr lang="en-US" sz="1400" b="1" dirty="0">
              <a:latin typeface="Times New Roman" panose="02020603050405020304" pitchFamily="18" charset="0"/>
              <a:cs typeface="Times New Roman" panose="02020603050405020304" pitchFamily="18"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787008769"/>
              </p:ext>
            </p:extLst>
          </p:nvPr>
        </p:nvGraphicFramePr>
        <p:xfrm>
          <a:off x="1835696" y="1693573"/>
          <a:ext cx="6064717" cy="4993840"/>
        </p:xfrm>
        <a:graphic>
          <a:graphicData uri="http://schemas.openxmlformats.org/drawingml/2006/table">
            <a:tbl>
              <a:tblPr>
                <a:tableStyleId>{69C7853C-536D-4A76-A0AE-DD22124D55A5}</a:tableStyleId>
              </a:tblPr>
              <a:tblGrid>
                <a:gridCol w="2707300"/>
                <a:gridCol w="1119139"/>
                <a:gridCol w="1142113"/>
                <a:gridCol w="1096165"/>
              </a:tblGrid>
              <a:tr h="288032">
                <a:tc>
                  <a:txBody>
                    <a:bodyPr/>
                    <a:lstStyle/>
                    <a:p>
                      <a:pPr algn="ctr" fontAlgn="b"/>
                      <a:r>
                        <a:rPr lang="en-US" sz="1300" b="1" u="none" strike="noStrike" dirty="0" err="1">
                          <a:effectLst/>
                          <a:latin typeface="Times New Roman" panose="02020603050405020304" pitchFamily="18" charset="0"/>
                          <a:cs typeface="Times New Roman" panose="02020603050405020304" pitchFamily="18" charset="0"/>
                        </a:rPr>
                        <a:t>Chỉ</a:t>
                      </a:r>
                      <a:r>
                        <a:rPr lang="en-US" sz="1300" b="1" u="none" strike="noStrike" dirty="0">
                          <a:effectLst/>
                          <a:latin typeface="Times New Roman" panose="02020603050405020304" pitchFamily="18" charset="0"/>
                          <a:cs typeface="Times New Roman" panose="02020603050405020304" pitchFamily="18" charset="0"/>
                        </a:rPr>
                        <a:t> </a:t>
                      </a:r>
                      <a:r>
                        <a:rPr lang="en-US" sz="1300" b="1" u="none" strike="noStrike" dirty="0" err="1">
                          <a:effectLst/>
                          <a:latin typeface="Times New Roman" panose="02020603050405020304" pitchFamily="18" charset="0"/>
                          <a:cs typeface="Times New Roman" panose="02020603050405020304" pitchFamily="18" charset="0"/>
                        </a:rPr>
                        <a:t>tiêu</a:t>
                      </a:r>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300" b="1" u="none" strike="noStrike" dirty="0">
                          <a:effectLst/>
                          <a:latin typeface="Times New Roman" panose="02020603050405020304" pitchFamily="18" charset="0"/>
                          <a:cs typeface="Times New Roman" panose="02020603050405020304" pitchFamily="18" charset="0"/>
                        </a:rPr>
                        <a:t>2017</a:t>
                      </a:r>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300" b="1" i="0" u="none" strike="noStrike" dirty="0">
                          <a:solidFill>
                            <a:srgbClr val="000000"/>
                          </a:solidFill>
                          <a:effectLst/>
                          <a:latin typeface="Times New Roman" panose="02020603050405020304" pitchFamily="18" charset="0"/>
                        </a:rPr>
                        <a:t>2018</a:t>
                      </a:r>
                    </a:p>
                  </a:txBody>
                  <a:tcPr marL="9525" marR="9525" marT="9525" marB="0" anchor="b"/>
                </a:tc>
                <a:tc>
                  <a:txBody>
                    <a:bodyPr/>
                    <a:lstStyle/>
                    <a:p>
                      <a:pPr algn="ctr" fontAlgn="b"/>
                      <a:r>
                        <a:rPr lang="en-US" sz="1300" b="1" i="0" u="none" strike="noStrike" dirty="0" smtClean="0">
                          <a:solidFill>
                            <a:srgbClr val="000000"/>
                          </a:solidFill>
                          <a:effectLst/>
                          <a:latin typeface="Times New Roman" panose="02020603050405020304" pitchFamily="18" charset="0"/>
                        </a:rPr>
                        <a:t>2019</a:t>
                      </a:r>
                      <a:endParaRPr lang="en-US" sz="1300" b="1" i="0" u="none" strike="noStrike" dirty="0">
                        <a:solidFill>
                          <a:srgbClr val="000000"/>
                        </a:solidFill>
                        <a:effectLst/>
                        <a:latin typeface="Times New Roman" panose="02020603050405020304" pitchFamily="18" charset="0"/>
                      </a:endParaRPr>
                    </a:p>
                  </a:txBody>
                  <a:tcPr marL="9525" marR="9525" marT="9525" marB="0" anchor="b"/>
                </a:tc>
              </a:tr>
              <a:tr h="144016">
                <a:tc>
                  <a:txBody>
                    <a:bodyPr/>
                    <a:lstStyle/>
                    <a:p>
                      <a:pPr algn="l" fontAlgn="b"/>
                      <a:r>
                        <a:rPr lang="en-US" sz="1300" u="none" strike="noStrike" dirty="0" err="1">
                          <a:effectLst/>
                          <a:latin typeface="Times New Roman" panose="02020603050405020304" pitchFamily="18" charset="0"/>
                          <a:cs typeface="Times New Roman" panose="02020603050405020304" pitchFamily="18" charset="0"/>
                        </a:rPr>
                        <a:t>Doanh</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thu</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bán</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hàng</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cung</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cấp</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dịch</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vụ</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baseline="0" dirty="0">
                          <a:effectLst/>
                          <a:latin typeface="Times New Roman" panose="02020603050405020304" pitchFamily="18" charset="0"/>
                          <a:cs typeface="Times New Roman" panose="02020603050405020304" pitchFamily="18" charset="0"/>
                        </a:rPr>
                        <a:t> </a:t>
                      </a:r>
                      <a:r>
                        <a:rPr lang="en-US" sz="1300" u="none" strike="noStrike" baseline="0" dirty="0" smtClean="0">
                          <a:effectLst/>
                          <a:latin typeface="Times New Roman" panose="02020603050405020304" pitchFamily="18" charset="0"/>
                          <a:cs typeface="Times New Roman" panose="02020603050405020304" pitchFamily="18" charset="0"/>
                        </a:rPr>
                        <a:t>      </a:t>
                      </a:r>
                      <a:r>
                        <a:rPr lang="en-US" sz="1300" u="none" strike="noStrike" dirty="0" smtClean="0">
                          <a:effectLst/>
                          <a:latin typeface="Times New Roman" panose="02020603050405020304" pitchFamily="18" charset="0"/>
                          <a:cs typeface="Times New Roman" panose="02020603050405020304" pitchFamily="18" charset="0"/>
                        </a:rPr>
                        <a:t> </a:t>
                      </a:r>
                      <a:r>
                        <a:rPr lang="en-US" sz="1300" u="none" strike="noStrike" dirty="0">
                          <a:effectLst/>
                          <a:latin typeface="Times New Roman" panose="02020603050405020304" pitchFamily="18" charset="0"/>
                          <a:cs typeface="Times New Roman" panose="02020603050405020304" pitchFamily="18" charset="0"/>
                        </a:rPr>
                        <a:t>25,748,286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 </a:t>
                      </a:r>
                    </a:p>
                    <a:p>
                      <a:pPr algn="r" fontAlgn="b"/>
                      <a:r>
                        <a:rPr lang="en-US" sz="1300" b="0" i="0" u="none" strike="noStrike" dirty="0" smtClean="0">
                          <a:solidFill>
                            <a:srgbClr val="000000"/>
                          </a:solidFill>
                          <a:effectLst/>
                          <a:latin typeface="Times New Roman" panose="02020603050405020304" pitchFamily="18" charset="0"/>
                        </a:rPr>
                        <a:t>33,602,947</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36,549,812</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dirty="0" err="1">
                          <a:effectLst/>
                          <a:latin typeface="Times New Roman" panose="02020603050405020304" pitchFamily="18" charset="0"/>
                          <a:cs typeface="Times New Roman" panose="02020603050405020304" pitchFamily="18" charset="0"/>
                        </a:rPr>
                        <a:t>Các</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khoản</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giảm</a:t>
                      </a:r>
                      <a:r>
                        <a:rPr lang="en-US" sz="1300" u="none" strike="noStrike" dirty="0">
                          <a:effectLst/>
                          <a:latin typeface="Times New Roman" panose="02020603050405020304" pitchFamily="18" charset="0"/>
                          <a:cs typeface="Times New Roman" panose="02020603050405020304" pitchFamily="18" charset="0"/>
                        </a:rPr>
                        <a:t> </a:t>
                      </a:r>
                      <a:r>
                        <a:rPr lang="en-US" sz="1300" u="none" strike="noStrike" dirty="0" err="1">
                          <a:effectLst/>
                          <a:latin typeface="Times New Roman" panose="02020603050405020304" pitchFamily="18" charset="0"/>
                          <a:cs typeface="Times New Roman" panose="02020603050405020304" pitchFamily="18" charset="0"/>
                        </a:rPr>
                        <a:t>trừ</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dirty="0">
                          <a:effectLst/>
                          <a:latin typeface="Times New Roman" panose="02020603050405020304" pitchFamily="18" charset="0"/>
                          <a:cs typeface="Times New Roman" panose="02020603050405020304" pitchFamily="18" charset="0"/>
                        </a:rPr>
                        <a:t>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a:solidFill>
                            <a:srgbClr val="000000"/>
                          </a:solidFill>
                          <a:effectLst/>
                          <a:latin typeface="Times New Roman" panose="02020603050405020304" pitchFamily="18" charset="0"/>
                        </a:rPr>
                        <a:t>          </a:t>
                      </a:r>
                      <a:r>
                        <a:rPr lang="en-US" sz="1300" b="0" i="0" u="none" strike="noStrike" dirty="0" smtClean="0">
                          <a:solidFill>
                            <a:srgbClr val="000000"/>
                          </a:solidFill>
                          <a:effectLst/>
                          <a:latin typeface="Times New Roman" panose="02020603050405020304" pitchFamily="18" charset="0"/>
                        </a:rPr>
                        <a:t> </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Doanh thu thuần bán hàng</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a:effectLst/>
                          <a:latin typeface="Times New Roman" panose="02020603050405020304" pitchFamily="18" charset="0"/>
                          <a:cs typeface="Times New Roman" panose="02020603050405020304" pitchFamily="18" charset="0"/>
                        </a:rPr>
                        <a:t>        25,748,286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33,602,947</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36,549,812</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Giá vốn hàng bán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a:effectLst/>
                          <a:latin typeface="Times New Roman" panose="02020603050405020304" pitchFamily="18" charset="0"/>
                          <a:cs typeface="Times New Roman" panose="02020603050405020304" pitchFamily="18" charset="0"/>
                        </a:rPr>
                        <a:t>        21,881,024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a:solidFill>
                            <a:srgbClr val="000000"/>
                          </a:solidFill>
                          <a:effectLst/>
                          <a:latin typeface="Times New Roman" panose="02020603050405020304" pitchFamily="18" charset="0"/>
                        </a:rPr>
                        <a:t>        </a:t>
                      </a:r>
                      <a:r>
                        <a:rPr lang="en-US" sz="1300" b="0" i="0" u="none" strike="noStrike" dirty="0" smtClean="0">
                          <a:solidFill>
                            <a:srgbClr val="000000"/>
                          </a:solidFill>
                          <a:effectLst/>
                          <a:latin typeface="Times New Roman" panose="02020603050405020304" pitchFamily="18" charset="0"/>
                        </a:rPr>
                        <a:t>29,102,938 </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31,256,367</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Lợi nhuận gộp</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a:effectLst/>
                          <a:latin typeface="Times New Roman" panose="02020603050405020304" pitchFamily="18" charset="0"/>
                          <a:cs typeface="Times New Roman" panose="02020603050405020304" pitchFamily="18" charset="0"/>
                        </a:rPr>
                        <a:t>          3,867,262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4,500,008</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5,293,444</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Doanh thu hoạt động tài chính</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u="none" strike="noStrike" dirty="0">
                          <a:effectLst/>
                          <a:latin typeface="Times New Roman" panose="02020603050405020304" pitchFamily="18" charset="0"/>
                          <a:cs typeface="Times New Roman" panose="02020603050405020304" pitchFamily="18" charset="0"/>
                        </a:rPr>
                        <a:t>                     809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2,502</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2,541</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Chi phí tài chính</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u="none" strike="noStrike" dirty="0">
                          <a:effectLst/>
                          <a:latin typeface="Times New Roman" panose="02020603050405020304" pitchFamily="18" charset="0"/>
                          <a:cs typeface="Times New Roman" panose="02020603050405020304" pitchFamily="18" charset="0"/>
                        </a:rPr>
                        <a:t>              432,768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a:solidFill>
                            <a:srgbClr val="000000"/>
                          </a:solidFill>
                          <a:effectLst/>
                          <a:latin typeface="Times New Roman" panose="02020603050405020304" pitchFamily="18" charset="0"/>
                        </a:rPr>
                        <a:t>              </a:t>
                      </a:r>
                      <a:r>
                        <a:rPr lang="en-US" sz="1300" b="0" i="0" u="none" strike="noStrike" dirty="0" smtClean="0">
                          <a:solidFill>
                            <a:srgbClr val="000000"/>
                          </a:solidFill>
                          <a:effectLst/>
                          <a:latin typeface="Times New Roman" panose="02020603050405020304" pitchFamily="18" charset="0"/>
                        </a:rPr>
                        <a:t>501,938 </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515,677</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Chi phí bán hàng</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a:effectLst/>
                          <a:latin typeface="Times New Roman" panose="02020603050405020304" pitchFamily="18" charset="0"/>
                          <a:cs typeface="Times New Roman" panose="02020603050405020304" pitchFamily="18" charset="0"/>
                        </a:rPr>
                        <a:t>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a:solidFill>
                            <a:srgbClr val="000000"/>
                          </a:solidFill>
                          <a:effectLst/>
                          <a:latin typeface="Times New Roman" panose="02020603050405020304" pitchFamily="18" charset="0"/>
                        </a:rPr>
                        <a:t> </a:t>
                      </a:r>
                    </a:p>
                  </a:txBody>
                  <a:tcPr marL="9525" marR="9525" marT="9525" marB="0" anchor="b"/>
                </a:tc>
                <a:tc>
                  <a:txBody>
                    <a:bodyPr/>
                    <a:lstStyle/>
                    <a:p>
                      <a:pPr algn="r" fontAlgn="b"/>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Chi phí quản lí doanh nghiệp</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a:effectLst/>
                          <a:latin typeface="Times New Roman" panose="02020603050405020304" pitchFamily="18" charset="0"/>
                          <a:cs typeface="Times New Roman" panose="02020603050405020304" pitchFamily="18" charset="0"/>
                        </a:rPr>
                        <a:t>          2,119,861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a:solidFill>
                            <a:srgbClr val="000000"/>
                          </a:solidFill>
                          <a:effectLst/>
                          <a:latin typeface="Times New Roman" panose="02020603050405020304" pitchFamily="18" charset="0"/>
                        </a:rPr>
                        <a:t>          </a:t>
                      </a:r>
                      <a:r>
                        <a:rPr lang="en-US" sz="1300" b="0" i="0" u="none" strike="noStrike" dirty="0" smtClean="0">
                          <a:solidFill>
                            <a:srgbClr val="000000"/>
                          </a:solidFill>
                          <a:effectLst/>
                          <a:latin typeface="Times New Roman" panose="02020603050405020304" pitchFamily="18" charset="0"/>
                        </a:rPr>
                        <a:t>2,610,293 </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3,021,816</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Lợi nhuận từ hoạt động kinh doanh</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a:effectLst/>
                          <a:latin typeface="Times New Roman" panose="02020603050405020304" pitchFamily="18" charset="0"/>
                          <a:cs typeface="Times New Roman" panose="02020603050405020304" pitchFamily="18" charset="0"/>
                        </a:rPr>
                        <a:t>          1,315,442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1,390,279</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1,758,491</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Lợi nhuận khác </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dirty="0">
                          <a:effectLst/>
                          <a:latin typeface="Times New Roman" panose="02020603050405020304" pitchFamily="18" charset="0"/>
                          <a:cs typeface="Times New Roman" panose="02020603050405020304" pitchFamily="18" charset="0"/>
                        </a:rPr>
                        <a:t>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a:solidFill>
                            <a:srgbClr val="000000"/>
                          </a:solidFill>
                          <a:effectLst/>
                          <a:latin typeface="Times New Roman" panose="02020603050405020304" pitchFamily="18" charset="0"/>
                        </a:rPr>
                        <a:t> </a:t>
                      </a:r>
                    </a:p>
                  </a:txBody>
                  <a:tcPr marL="9525" marR="9525" marT="9525" marB="0" anchor="b"/>
                </a:tc>
                <a:tc>
                  <a:txBody>
                    <a:bodyPr/>
                    <a:lstStyle/>
                    <a:p>
                      <a:pPr algn="r" fontAlgn="b"/>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vi-VN" sz="1300" u="none" strike="noStrike">
                          <a:effectLst/>
                          <a:latin typeface="Times New Roman" panose="02020603050405020304" pitchFamily="18" charset="0"/>
                          <a:cs typeface="Times New Roman" panose="02020603050405020304" pitchFamily="18" charset="0"/>
                        </a:rPr>
                        <a:t>Tổng lợi nhuận trước thuế</a:t>
                      </a:r>
                      <a:endParaRPr lang="vi-VN"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dirty="0">
                          <a:effectLst/>
                          <a:latin typeface="Times New Roman" panose="02020603050405020304" pitchFamily="18" charset="0"/>
                          <a:cs typeface="Times New Roman" panose="02020603050405020304" pitchFamily="18" charset="0"/>
                        </a:rPr>
                        <a:t>          1,315,442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1,390,279</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1,758,491</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Chi phí thuế TNDN</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u="none" strike="noStrike" dirty="0">
                          <a:effectLst/>
                          <a:latin typeface="Times New Roman" panose="02020603050405020304" pitchFamily="18" charset="0"/>
                          <a:cs typeface="Times New Roman" panose="02020603050405020304" pitchFamily="18" charset="0"/>
                        </a:rPr>
                        <a:t>              263,088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278,055</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351,698</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Lợi nhuận sau thuế</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dirty="0">
                          <a:effectLst/>
                          <a:latin typeface="Times New Roman" panose="02020603050405020304" pitchFamily="18" charset="0"/>
                          <a:cs typeface="Times New Roman" panose="02020603050405020304" pitchFamily="18" charset="0"/>
                        </a:rPr>
                        <a:t>          1,052,354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1,112,223</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1,406,792</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261373">
                <a:tc>
                  <a:txBody>
                    <a:bodyPr/>
                    <a:lstStyle/>
                    <a:p>
                      <a:pPr algn="l" fontAlgn="b"/>
                      <a:r>
                        <a:rPr lang="en-US" sz="1300" u="none" strike="noStrike">
                          <a:effectLst/>
                          <a:latin typeface="Times New Roman" panose="02020603050405020304" pitchFamily="18" charset="0"/>
                          <a:cs typeface="Times New Roman" panose="02020603050405020304" pitchFamily="18" charset="0"/>
                        </a:rPr>
                        <a:t>Lãi lũy kế</a:t>
                      </a:r>
                      <a:endParaRPr lang="en-US" sz="13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300" u="none" strike="noStrike" dirty="0">
                          <a:effectLst/>
                          <a:latin typeface="Times New Roman" panose="02020603050405020304" pitchFamily="18" charset="0"/>
                          <a:cs typeface="Times New Roman" panose="02020603050405020304" pitchFamily="18" charset="0"/>
                        </a:rPr>
                        <a:t>          1,052,354 </a:t>
                      </a:r>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300" b="0" i="0" u="none" strike="noStrike" dirty="0">
                          <a:solidFill>
                            <a:srgbClr val="000000"/>
                          </a:solidFill>
                          <a:effectLst/>
                          <a:latin typeface="Times New Roman" panose="02020603050405020304" pitchFamily="18" charset="0"/>
                        </a:rPr>
                        <a:t>          </a:t>
                      </a:r>
                      <a:r>
                        <a:rPr lang="en-US" sz="1300" b="0" i="0" u="none" strike="noStrike" dirty="0" smtClean="0">
                          <a:solidFill>
                            <a:srgbClr val="000000"/>
                          </a:solidFill>
                          <a:effectLst/>
                          <a:latin typeface="Times New Roman" panose="02020603050405020304" pitchFamily="18" charset="0"/>
                        </a:rPr>
                        <a:t>3.300,629 </a:t>
                      </a:r>
                      <a:endParaRPr lang="en-US" sz="13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r>
                        <a:rPr lang="en-US" sz="1300" b="0" i="0" u="none" strike="noStrike" dirty="0" smtClean="0">
                          <a:solidFill>
                            <a:srgbClr val="000000"/>
                          </a:solidFill>
                          <a:effectLst/>
                          <a:latin typeface="Times New Roman" panose="02020603050405020304" pitchFamily="18" charset="0"/>
                        </a:rPr>
                        <a:t>3,020,493</a:t>
                      </a:r>
                      <a:endParaRPr lang="en-US" sz="1300" b="0" i="0" u="none" strike="noStrike" dirty="0">
                        <a:solidFill>
                          <a:srgbClr val="000000"/>
                        </a:solidFill>
                        <a:effectLst/>
                        <a:latin typeface="Times New Roman" panose="02020603050405020304" pitchFamily="18" charset="0"/>
                      </a:endParaRPr>
                    </a:p>
                  </a:txBody>
                  <a:tcPr marL="9525" marR="9525" marT="9525" marB="0" anchor="b"/>
                </a:tc>
              </a:tr>
              <a:tr h="38341">
                <a:tc>
                  <a:txBody>
                    <a:bodyPr/>
                    <a:lstStyle/>
                    <a:p>
                      <a:pPr algn="l" fontAlgn="b"/>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endParaRPr lang="en-US" sz="13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r" fontAlgn="b"/>
                      <a:endParaRPr lang="en-US" sz="1300" b="1"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4" name="TextBox 3"/>
          <p:cNvSpPr txBox="1"/>
          <p:nvPr/>
        </p:nvSpPr>
        <p:spPr>
          <a:xfrm>
            <a:off x="8439801" y="6425034"/>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24</a:t>
            </a:r>
          </a:p>
        </p:txBody>
      </p:sp>
      <p:pic>
        <p:nvPicPr>
          <p:cNvPr id="5" name="Picture 4" descr="logo.jpg"/>
          <p:cNvPicPr>
            <a:picLocks noChangeAspect="1"/>
          </p:cNvPicPr>
          <p:nvPr/>
        </p:nvPicPr>
        <p:blipFill>
          <a:blip r:embed="rId2" cstate="print"/>
          <a:stretch>
            <a:fillRect/>
          </a:stretch>
        </p:blipFill>
        <p:spPr>
          <a:xfrm>
            <a:off x="323528" y="290318"/>
            <a:ext cx="798944" cy="712012"/>
          </a:xfrm>
          <a:prstGeom prst="rect">
            <a:avLst/>
          </a:prstGeom>
        </p:spPr>
      </p:pic>
    </p:spTree>
    <p:extLst>
      <p:ext uri="{BB962C8B-B14F-4D97-AF65-F5344CB8AC3E}">
        <p14:creationId xmlns:p14="http://schemas.microsoft.com/office/powerpoint/2010/main" val="12773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sp>
        <p:nvSpPr>
          <p:cNvPr id="4" name="Hộp_Văn_Bản 7"/>
          <p:cNvSpPr txBox="1">
            <a:spLocks noChangeArrowheads="1"/>
          </p:cNvSpPr>
          <p:nvPr/>
        </p:nvSpPr>
        <p:spPr bwMode="auto">
          <a:xfrm>
            <a:off x="1450108" y="4188023"/>
            <a:ext cx="6553200" cy="338554"/>
          </a:xfrm>
          <a:prstGeom prst="rect">
            <a:avLst/>
          </a:prstGeom>
          <a:noFill/>
          <a:ln w="9525">
            <a:noFill/>
            <a:miter lim="800000"/>
            <a:headEnd/>
            <a:tailEnd/>
          </a:ln>
        </p:spPr>
        <p:txBody>
          <a:bodyPr wrap="square">
            <a:spAutoFit/>
          </a:bodyPr>
          <a:lstStyle/>
          <a:p>
            <a:endParaRPr lang="en-US" sz="1600" b="1">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886" y="980728"/>
            <a:ext cx="6455644" cy="4375965"/>
          </a:xfrm>
          <a:prstGeom prst="rect">
            <a:avLst/>
          </a:prstGeom>
        </p:spPr>
      </p:pic>
      <p:pic>
        <p:nvPicPr>
          <p:cNvPr id="7" name="Picture 6" descr="logo.jpg"/>
          <p:cNvPicPr>
            <a:picLocks noChangeAspect="1"/>
          </p:cNvPicPr>
          <p:nvPr/>
        </p:nvPicPr>
        <p:blipFill>
          <a:blip r:embed="rId3" cstate="print"/>
          <a:stretch>
            <a:fillRect/>
          </a:stretch>
        </p:blipFill>
        <p:spPr>
          <a:xfrm>
            <a:off x="572656" y="381000"/>
            <a:ext cx="1623080" cy="1391816"/>
          </a:xfrm>
          <a:prstGeom prst="rect">
            <a:avLst/>
          </a:prstGeom>
        </p:spPr>
      </p:pic>
      <p:sp>
        <p:nvSpPr>
          <p:cNvPr id="8" name="TextBox 7"/>
          <p:cNvSpPr txBox="1"/>
          <p:nvPr/>
        </p:nvSpPr>
        <p:spPr>
          <a:xfrm>
            <a:off x="1364162" y="5517232"/>
            <a:ext cx="7560840" cy="861774"/>
          </a:xfrm>
          <a:prstGeom prst="rect">
            <a:avLst/>
          </a:prstGeom>
          <a:noFill/>
          <a:ln>
            <a:noFill/>
          </a:ln>
        </p:spPr>
        <p:txBody>
          <a:bodyPr wrap="square" rtlCol="0">
            <a:spAutoFit/>
          </a:bodyPr>
          <a:lstStyle/>
          <a:p>
            <a:r>
              <a:rPr lang="en-US" sz="1400" b="1" dirty="0">
                <a:solidFill>
                  <a:srgbClr val="0000CC"/>
                </a:solidFill>
                <a:latin typeface="Arial" pitchFamily="34" charset="0"/>
                <a:cs typeface="Arial" pitchFamily="34" charset="0"/>
              </a:rPr>
              <a:t>CÔNG TY CỔ PHẦN </a:t>
            </a:r>
            <a:r>
              <a:rPr lang="en-US" sz="1400" b="1" dirty="0" smtClean="0">
                <a:solidFill>
                  <a:srgbClr val="0000CC"/>
                </a:solidFill>
                <a:latin typeface="Arial" pitchFamily="34" charset="0"/>
                <a:cs typeface="Arial" pitchFamily="34" charset="0"/>
              </a:rPr>
              <a:t>TẬP ĐOÀN CENTURY </a:t>
            </a:r>
            <a:r>
              <a:rPr lang="en-US" sz="1400" b="1" dirty="0">
                <a:solidFill>
                  <a:srgbClr val="0000CC"/>
                </a:solidFill>
                <a:latin typeface="Arial" pitchFamily="34" charset="0"/>
                <a:cs typeface="Arial" pitchFamily="34" charset="0"/>
              </a:rPr>
              <a:t>HOÀNG MINH</a:t>
            </a:r>
          </a:p>
          <a:p>
            <a:r>
              <a:rPr lang="en-US" sz="1200" b="1" dirty="0" err="1">
                <a:solidFill>
                  <a:srgbClr val="0000CC"/>
                </a:solidFill>
                <a:latin typeface="Arial" pitchFamily="34" charset="0"/>
                <a:cs typeface="Arial" pitchFamily="34" charset="0"/>
              </a:rPr>
              <a:t>Địa</a:t>
            </a:r>
            <a:r>
              <a:rPr lang="en-US" sz="1200" b="1" dirty="0">
                <a:solidFill>
                  <a:srgbClr val="0000CC"/>
                </a:solidFill>
                <a:latin typeface="Arial" pitchFamily="34" charset="0"/>
                <a:cs typeface="Arial" pitchFamily="34" charset="0"/>
              </a:rPr>
              <a:t> </a:t>
            </a:r>
            <a:r>
              <a:rPr lang="en-US" sz="1200" b="1" dirty="0" err="1">
                <a:solidFill>
                  <a:srgbClr val="0000CC"/>
                </a:solidFill>
                <a:latin typeface="Arial" pitchFamily="34" charset="0"/>
                <a:cs typeface="Arial" pitchFamily="34" charset="0"/>
              </a:rPr>
              <a:t>chỉ</a:t>
            </a:r>
            <a:r>
              <a:rPr lang="en-US" sz="1200" b="1" dirty="0">
                <a:solidFill>
                  <a:srgbClr val="0000CC"/>
                </a:solidFill>
                <a:latin typeface="Arial" pitchFamily="34" charset="0"/>
                <a:cs typeface="Arial" pitchFamily="34" charset="0"/>
              </a:rPr>
              <a:t>: </a:t>
            </a:r>
            <a:r>
              <a:rPr lang="vi-VN" sz="1200" b="1" dirty="0">
                <a:solidFill>
                  <a:srgbClr val="0000CC"/>
                </a:solidFill>
                <a:latin typeface="Arial" pitchFamily="34" charset="0"/>
                <a:cs typeface="Arial" pitchFamily="34" charset="0"/>
              </a:rPr>
              <a:t>số 82 ngõ 651 Minh Khai</a:t>
            </a:r>
            <a:r>
              <a:rPr lang="vi-VN" sz="1200" b="1" dirty="0" smtClean="0">
                <a:solidFill>
                  <a:srgbClr val="0000CC"/>
                </a:solidFill>
                <a:latin typeface="Arial" pitchFamily="34" charset="0"/>
                <a:cs typeface="Arial" pitchFamily="34" charset="0"/>
              </a:rPr>
              <a:t>,</a:t>
            </a:r>
            <a:r>
              <a:rPr lang="en-US" sz="1200" b="1" dirty="0" smtClean="0">
                <a:solidFill>
                  <a:srgbClr val="0000CC"/>
                </a:solidFill>
                <a:latin typeface="Arial" pitchFamily="34" charset="0"/>
                <a:cs typeface="Arial" pitchFamily="34" charset="0"/>
              </a:rPr>
              <a:t> </a:t>
            </a:r>
            <a:r>
              <a:rPr lang="en-US" sz="1200" b="1" dirty="0" err="1" smtClean="0">
                <a:solidFill>
                  <a:srgbClr val="0000CC"/>
                </a:solidFill>
                <a:latin typeface="Arial" pitchFamily="34" charset="0"/>
                <a:cs typeface="Arial" pitchFamily="34" charset="0"/>
              </a:rPr>
              <a:t>Thanh</a:t>
            </a:r>
            <a:r>
              <a:rPr lang="en-US" sz="1200" b="1" dirty="0" smtClean="0">
                <a:solidFill>
                  <a:srgbClr val="0000CC"/>
                </a:solidFill>
                <a:latin typeface="Arial" pitchFamily="34" charset="0"/>
                <a:cs typeface="Arial" pitchFamily="34" charset="0"/>
              </a:rPr>
              <a:t> </a:t>
            </a:r>
            <a:r>
              <a:rPr lang="en-US" sz="1200" b="1" dirty="0" err="1" smtClean="0">
                <a:solidFill>
                  <a:srgbClr val="0000CC"/>
                </a:solidFill>
                <a:latin typeface="Arial" pitchFamily="34" charset="0"/>
                <a:cs typeface="Arial" pitchFamily="34" charset="0"/>
              </a:rPr>
              <a:t>Lương</a:t>
            </a:r>
            <a:r>
              <a:rPr lang="en-US" sz="1200" b="1" dirty="0" smtClean="0">
                <a:solidFill>
                  <a:srgbClr val="0000CC"/>
                </a:solidFill>
                <a:latin typeface="Arial" pitchFamily="34" charset="0"/>
                <a:cs typeface="Arial" pitchFamily="34" charset="0"/>
              </a:rPr>
              <a:t>,</a:t>
            </a:r>
            <a:r>
              <a:rPr lang="vi-VN" sz="1200" b="1" dirty="0" smtClean="0">
                <a:solidFill>
                  <a:srgbClr val="0000CC"/>
                </a:solidFill>
                <a:latin typeface="Arial" pitchFamily="34" charset="0"/>
                <a:cs typeface="Arial" pitchFamily="34" charset="0"/>
              </a:rPr>
              <a:t> </a:t>
            </a:r>
            <a:r>
              <a:rPr lang="en-US" sz="1200" b="1" dirty="0">
                <a:solidFill>
                  <a:srgbClr val="0000CC"/>
                </a:solidFill>
                <a:latin typeface="Arial" pitchFamily="34" charset="0"/>
                <a:cs typeface="Arial" pitchFamily="34" charset="0"/>
              </a:rPr>
              <a:t>Q. </a:t>
            </a:r>
            <a:r>
              <a:rPr lang="vi-VN" sz="1200" b="1" dirty="0">
                <a:solidFill>
                  <a:srgbClr val="0000CC"/>
                </a:solidFill>
                <a:latin typeface="Arial" pitchFamily="34" charset="0"/>
                <a:cs typeface="Arial" pitchFamily="34" charset="0"/>
              </a:rPr>
              <a:t>Hai Bà Trưng, </a:t>
            </a:r>
            <a:r>
              <a:rPr lang="en-US" sz="1200" b="1" dirty="0">
                <a:solidFill>
                  <a:srgbClr val="0000CC"/>
                </a:solidFill>
                <a:latin typeface="Arial" pitchFamily="34" charset="0"/>
                <a:cs typeface="Arial" pitchFamily="34" charset="0"/>
              </a:rPr>
              <a:t>TP </a:t>
            </a:r>
            <a:r>
              <a:rPr lang="vi-VN" sz="1200" b="1" dirty="0">
                <a:solidFill>
                  <a:srgbClr val="0000CC"/>
                </a:solidFill>
                <a:latin typeface="Arial" pitchFamily="34" charset="0"/>
                <a:cs typeface="Arial" pitchFamily="34" charset="0"/>
              </a:rPr>
              <a:t>Hà Nội</a:t>
            </a:r>
            <a:endParaRPr lang="en-US" sz="1200" b="1" dirty="0">
              <a:solidFill>
                <a:srgbClr val="0000CC"/>
              </a:solidFill>
              <a:latin typeface="Arial" pitchFamily="34" charset="0"/>
              <a:cs typeface="Arial" pitchFamily="34" charset="0"/>
            </a:endParaRPr>
          </a:p>
          <a:p>
            <a:r>
              <a:rPr lang="en-US" sz="1200" b="1" dirty="0" err="1" smtClean="0">
                <a:solidFill>
                  <a:srgbClr val="0000CC"/>
                </a:solidFill>
                <a:latin typeface="Arial" pitchFamily="34" charset="0"/>
                <a:cs typeface="Arial" pitchFamily="34" charset="0"/>
              </a:rPr>
              <a:t>Webside:www</a:t>
            </a:r>
            <a:r>
              <a:rPr lang="en-US" sz="1200" b="1" dirty="0" smtClean="0">
                <a:solidFill>
                  <a:srgbClr val="0000CC"/>
                </a:solidFill>
                <a:latin typeface="Arial" pitchFamily="34" charset="0"/>
                <a:cs typeface="Arial" pitchFamily="34" charset="0"/>
              </a:rPr>
              <a:t>. centuryhoangminh.com.vn </a:t>
            </a:r>
            <a:r>
              <a:rPr lang="en-US" sz="1200" b="1" dirty="0">
                <a:solidFill>
                  <a:srgbClr val="0000CC"/>
                </a:solidFill>
                <a:latin typeface="Arial" pitchFamily="34" charset="0"/>
                <a:cs typeface="Arial" pitchFamily="34" charset="0"/>
                <a:sym typeface="Symbol"/>
              </a:rPr>
              <a:t> </a:t>
            </a:r>
            <a:r>
              <a:rPr lang="en-US" sz="1200" b="1" dirty="0" smtClean="0">
                <a:solidFill>
                  <a:srgbClr val="0000CC"/>
                </a:solidFill>
                <a:latin typeface="Arial" pitchFamily="34" charset="0"/>
                <a:cs typeface="Arial" pitchFamily="34" charset="0"/>
              </a:rPr>
              <a:t>Email</a:t>
            </a:r>
            <a:r>
              <a:rPr lang="en-US" sz="1200" b="1" dirty="0">
                <a:solidFill>
                  <a:srgbClr val="0000CC"/>
                </a:solidFill>
                <a:latin typeface="Arial" pitchFamily="34" charset="0"/>
                <a:cs typeface="Arial" pitchFamily="34" charset="0"/>
              </a:rPr>
              <a:t>: </a:t>
            </a:r>
            <a:r>
              <a:rPr lang="en-US" sz="1200" b="1" dirty="0" smtClean="0">
                <a:solidFill>
                  <a:srgbClr val="0000CC"/>
                </a:solidFill>
                <a:latin typeface="Arial" pitchFamily="34" charset="0"/>
                <a:cs typeface="Arial" pitchFamily="34" charset="0"/>
              </a:rPr>
              <a:t>info@centuryhoangminh.com.vn </a:t>
            </a:r>
          </a:p>
          <a:p>
            <a:r>
              <a:rPr lang="en-US" sz="1200" b="1" dirty="0" err="1" smtClean="0">
                <a:solidFill>
                  <a:srgbClr val="0000CC"/>
                </a:solidFill>
                <a:latin typeface="Arial" pitchFamily="34" charset="0"/>
                <a:cs typeface="Arial" pitchFamily="34" charset="0"/>
              </a:rPr>
              <a:t>Điện</a:t>
            </a:r>
            <a:r>
              <a:rPr lang="en-US" sz="1200" b="1" dirty="0" smtClean="0">
                <a:solidFill>
                  <a:srgbClr val="0000CC"/>
                </a:solidFill>
                <a:latin typeface="Arial" pitchFamily="34" charset="0"/>
                <a:cs typeface="Arial" pitchFamily="34" charset="0"/>
              </a:rPr>
              <a:t> </a:t>
            </a:r>
            <a:r>
              <a:rPr lang="en-US" sz="1200" b="1" dirty="0" err="1" smtClean="0">
                <a:solidFill>
                  <a:srgbClr val="0000CC"/>
                </a:solidFill>
                <a:latin typeface="Arial" pitchFamily="34" charset="0"/>
                <a:cs typeface="Arial" pitchFamily="34" charset="0"/>
              </a:rPr>
              <a:t>thoại</a:t>
            </a:r>
            <a:r>
              <a:rPr lang="en-US" sz="1200" b="1" dirty="0" smtClean="0">
                <a:solidFill>
                  <a:srgbClr val="0000CC"/>
                </a:solidFill>
                <a:latin typeface="Arial" pitchFamily="34" charset="0"/>
                <a:cs typeface="Arial" pitchFamily="34" charset="0"/>
              </a:rPr>
              <a:t>: 024.3987.1931 </a:t>
            </a:r>
            <a:r>
              <a:rPr lang="en-US" sz="1200" b="1" dirty="0">
                <a:solidFill>
                  <a:srgbClr val="0000CC"/>
                </a:solidFill>
                <a:latin typeface="Arial" pitchFamily="34" charset="0"/>
                <a:cs typeface="Arial" pitchFamily="34" charset="0"/>
              </a:rPr>
              <a:t>– </a:t>
            </a:r>
            <a:r>
              <a:rPr lang="en-US" sz="1200" b="1" dirty="0" smtClean="0">
                <a:solidFill>
                  <a:srgbClr val="0000CC"/>
                </a:solidFill>
                <a:latin typeface="Arial" pitchFamily="34" charset="0"/>
                <a:cs typeface="Arial" pitchFamily="34" charset="0"/>
              </a:rPr>
              <a:t>024.3987.3126 </a:t>
            </a:r>
            <a:r>
              <a:rPr lang="en-US" sz="1200" b="1" dirty="0" smtClean="0">
                <a:solidFill>
                  <a:srgbClr val="0000CC"/>
                </a:solidFill>
                <a:latin typeface="Arial" pitchFamily="34" charset="0"/>
                <a:cs typeface="Arial" pitchFamily="34" charset="0"/>
                <a:sym typeface="Symbol"/>
              </a:rPr>
              <a:t></a:t>
            </a:r>
            <a:r>
              <a:rPr lang="en-US" sz="1200" b="1" dirty="0" smtClean="0">
                <a:solidFill>
                  <a:srgbClr val="0000CC"/>
                </a:solidFill>
                <a:latin typeface="Arial" pitchFamily="34" charset="0"/>
                <a:cs typeface="Arial" pitchFamily="34" charset="0"/>
              </a:rPr>
              <a:t>  Hotline: 0966463999 </a:t>
            </a:r>
            <a:endParaRPr lang="vi-VN" sz="1200" b="1" dirty="0">
              <a:solidFill>
                <a:srgbClr val="0000CC"/>
              </a:solidFill>
              <a:latin typeface="Arial" pitchFamily="34" charset="0"/>
              <a:cs typeface="Arial" pitchFamily="34" charset="0"/>
            </a:endParaRPr>
          </a:p>
        </p:txBody>
      </p:sp>
    </p:spTree>
    <p:extLst>
      <p:ext uri="{BB962C8B-B14F-4D97-AF65-F5344CB8AC3E}">
        <p14:creationId xmlns:p14="http://schemas.microsoft.com/office/powerpoint/2010/main" val="415870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420"/>
            <a:ext cx="8229600" cy="1143000"/>
          </a:xfrm>
        </p:spPr>
        <p:txBody>
          <a:bodyPr>
            <a:normAutofit/>
          </a:bodyPr>
          <a:lstStyle/>
          <a:p>
            <a:r>
              <a:rPr lang="en-US" sz="2800" b="1" dirty="0">
                <a:solidFill>
                  <a:srgbClr val="0000FF"/>
                </a:solidFill>
                <a:effectLst>
                  <a:outerShdw blurRad="50800" dist="101600" dir="2700000" algn="tl" rotWithShape="0">
                    <a:prstClr val="black">
                      <a:alpha val="40000"/>
                    </a:prstClr>
                  </a:outerShdw>
                </a:effectLst>
                <a:ea typeface="+mn-ea"/>
                <a:cs typeface="+mn-cs"/>
              </a:rPr>
              <a:t>II. LĨNH VỰC HOẠT ĐỘNG</a:t>
            </a:r>
          </a:p>
        </p:txBody>
      </p:sp>
      <p:pic>
        <p:nvPicPr>
          <p:cNvPr id="4" name="Picture 3" descr="logo.jpg"/>
          <p:cNvPicPr>
            <a:picLocks noChangeAspect="1"/>
          </p:cNvPicPr>
          <p:nvPr/>
        </p:nvPicPr>
        <p:blipFill>
          <a:blip r:embed="rId2" cstate="print"/>
          <a:stretch>
            <a:fillRect/>
          </a:stretch>
        </p:blipFill>
        <p:spPr>
          <a:xfrm>
            <a:off x="457200" y="292420"/>
            <a:ext cx="798944" cy="712012"/>
          </a:xfrm>
          <a:prstGeom prst="rect">
            <a:avLst/>
          </a:prstGeom>
        </p:spPr>
      </p:pic>
      <p:graphicFrame>
        <p:nvGraphicFramePr>
          <p:cNvPr id="7" name="Diagram 6"/>
          <p:cNvGraphicFramePr/>
          <p:nvPr>
            <p:extLst>
              <p:ext uri="{D42A27DB-BD31-4B8C-83A1-F6EECF244321}">
                <p14:modId xmlns:p14="http://schemas.microsoft.com/office/powerpoint/2010/main" val="3251898247"/>
              </p:ext>
            </p:extLst>
          </p:nvPr>
        </p:nvGraphicFramePr>
        <p:xfrm>
          <a:off x="1103784" y="1124744"/>
          <a:ext cx="721263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1700808"/>
            <a:ext cx="2736304" cy="3577756"/>
          </a:xfrm>
          <a:prstGeom prst="rect">
            <a:avLst/>
          </a:prstGeom>
        </p:spPr>
      </p:pic>
      <p:sp>
        <p:nvSpPr>
          <p:cNvPr id="10" name="TextBox 9"/>
          <p:cNvSpPr txBox="1"/>
          <p:nvPr/>
        </p:nvSpPr>
        <p:spPr>
          <a:xfrm>
            <a:off x="8458200" y="6400800"/>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2</a:t>
            </a:r>
            <a:endParaRPr lang="vi-VN" sz="1000" b="1" dirty="0">
              <a:latin typeface="Arial" pitchFamily="34" charset="0"/>
              <a:cs typeface="Arial" pitchFamily="34" charset="0"/>
            </a:endParaRPr>
          </a:p>
        </p:txBody>
      </p:sp>
    </p:spTree>
    <p:extLst>
      <p:ext uri="{BB962C8B-B14F-4D97-AF65-F5344CB8AC3E}">
        <p14:creationId xmlns:p14="http://schemas.microsoft.com/office/powerpoint/2010/main" val="72397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00FF"/>
                </a:solidFill>
                <a:effectLst>
                  <a:outerShdw blurRad="50800" dist="101600" dir="2700000" algn="tl" rotWithShape="0">
                    <a:prstClr val="black">
                      <a:alpha val="40000"/>
                    </a:prstClr>
                  </a:outerShdw>
                </a:effectLst>
                <a:ea typeface="+mn-ea"/>
                <a:cs typeface="+mn-cs"/>
              </a:rPr>
              <a:t>III. </a:t>
            </a:r>
            <a:r>
              <a:rPr lang="en-US" sz="2800" b="1" dirty="0">
                <a:solidFill>
                  <a:srgbClr val="0000FF"/>
                </a:solidFill>
                <a:effectLst>
                  <a:outerShdw blurRad="50800" dist="101600" dir="2700000" algn="tl" rotWithShape="0">
                    <a:prstClr val="black">
                      <a:alpha val="40000"/>
                    </a:prstClr>
                  </a:outerShdw>
                </a:effectLst>
                <a:ea typeface="+mn-ea"/>
                <a:cs typeface="+mn-cs"/>
              </a:rPr>
              <a:t>THẾ MẠNH – SỰ KHÁC BIỆT</a:t>
            </a:r>
          </a:p>
        </p:txBody>
      </p:sp>
      <p:sp>
        <p:nvSpPr>
          <p:cNvPr id="3" name="Content Placeholder 2"/>
          <p:cNvSpPr>
            <a:spLocks noGrp="1"/>
          </p:cNvSpPr>
          <p:nvPr>
            <p:ph idx="1"/>
          </p:nvPr>
        </p:nvSpPr>
        <p:spPr>
          <a:solidFill>
            <a:schemeClr val="accent3"/>
          </a:solidFill>
          <a:ln>
            <a:solidFill>
              <a:srgbClr val="00B050"/>
            </a:solidFill>
          </a:ln>
        </p:spPr>
        <p:txBody>
          <a:bodyPr/>
          <a:lstStyle/>
          <a:p>
            <a:pPr marL="0" indent="0">
              <a:buNone/>
            </a:pPr>
            <a:r>
              <a:rPr lang="en-US" sz="2800" dirty="0" err="1"/>
              <a:t>Với</a:t>
            </a:r>
            <a:r>
              <a:rPr lang="en-US" sz="2800" dirty="0"/>
              <a:t> </a:t>
            </a:r>
            <a:r>
              <a:rPr lang="en-US" sz="2800" dirty="0" err="1"/>
              <a:t>thế</a:t>
            </a:r>
            <a:r>
              <a:rPr lang="en-US" sz="2800" dirty="0"/>
              <a:t> </a:t>
            </a:r>
            <a:r>
              <a:rPr lang="en-US" sz="2800" dirty="0" err="1"/>
              <a:t>mạnh</a:t>
            </a:r>
            <a:r>
              <a:rPr lang="en-US" sz="2800" dirty="0"/>
              <a:t> </a:t>
            </a:r>
            <a:r>
              <a:rPr lang="en-US" sz="2800" dirty="0" err="1"/>
              <a:t>được</a:t>
            </a:r>
            <a:r>
              <a:rPr lang="en-US" sz="2800" dirty="0"/>
              <a:t> </a:t>
            </a:r>
            <a:r>
              <a:rPr lang="en-US" sz="2800" dirty="0" err="1"/>
              <a:t>hưởng</a:t>
            </a:r>
            <a:r>
              <a:rPr lang="en-US" sz="2800" dirty="0"/>
              <a:t> </a:t>
            </a:r>
            <a:r>
              <a:rPr lang="en-US" sz="2800" dirty="0" err="1"/>
              <a:t>những</a:t>
            </a:r>
            <a:r>
              <a:rPr lang="en-US" sz="2800" dirty="0"/>
              <a:t> </a:t>
            </a:r>
            <a:r>
              <a:rPr lang="en-US" sz="2800" dirty="0" err="1"/>
              <a:t>quyền</a:t>
            </a:r>
            <a:r>
              <a:rPr lang="en-US" sz="2800" dirty="0"/>
              <a:t> </a:t>
            </a:r>
            <a:r>
              <a:rPr lang="en-US" sz="2800" dirty="0" err="1"/>
              <a:t>lợi</a:t>
            </a:r>
            <a:r>
              <a:rPr lang="en-US" sz="2800" dirty="0"/>
              <a:t> </a:t>
            </a:r>
            <a:r>
              <a:rPr lang="en-US" sz="2800" dirty="0" err="1"/>
              <a:t>khác</a:t>
            </a:r>
            <a:r>
              <a:rPr lang="en-US" sz="2800" dirty="0"/>
              <a:t> </a:t>
            </a:r>
            <a:r>
              <a:rPr lang="en-US" sz="2800" dirty="0" err="1"/>
              <a:t>biệt</a:t>
            </a:r>
            <a:r>
              <a:rPr lang="en-US" sz="2800" dirty="0"/>
              <a:t> </a:t>
            </a:r>
            <a:r>
              <a:rPr lang="en-US" sz="2800" dirty="0" err="1"/>
              <a:t>từ</a:t>
            </a:r>
            <a:r>
              <a:rPr lang="en-US" sz="2800" dirty="0"/>
              <a:t> </a:t>
            </a:r>
            <a:r>
              <a:rPr lang="en-US" sz="2800" dirty="0" err="1"/>
              <a:t>nhà</a:t>
            </a:r>
            <a:r>
              <a:rPr lang="en-US" sz="2800" dirty="0"/>
              <a:t> </a:t>
            </a:r>
            <a:r>
              <a:rPr lang="en-US" sz="2800" dirty="0" err="1"/>
              <a:t>cung</a:t>
            </a:r>
            <a:r>
              <a:rPr lang="en-US" sz="2800" dirty="0"/>
              <a:t> </a:t>
            </a:r>
            <a:r>
              <a:rPr lang="en-US" sz="2800" dirty="0" err="1"/>
              <a:t>cấp</a:t>
            </a:r>
            <a:r>
              <a:rPr lang="en-US" sz="2800" dirty="0"/>
              <a:t>, </a:t>
            </a:r>
            <a:r>
              <a:rPr lang="en-US" sz="2800" dirty="0" err="1"/>
              <a:t>hệ</a:t>
            </a:r>
            <a:r>
              <a:rPr lang="en-US" sz="2800" dirty="0"/>
              <a:t> </a:t>
            </a:r>
            <a:r>
              <a:rPr lang="en-US" sz="2800" dirty="0" err="1"/>
              <a:t>thống</a:t>
            </a:r>
            <a:r>
              <a:rPr lang="en-US" sz="2800" dirty="0"/>
              <a:t> </a:t>
            </a:r>
            <a:r>
              <a:rPr lang="en-US" sz="2800" dirty="0" err="1"/>
              <a:t>mạng</a:t>
            </a:r>
            <a:r>
              <a:rPr lang="en-US" sz="2800" dirty="0"/>
              <a:t> </a:t>
            </a:r>
            <a:r>
              <a:rPr lang="en-US" sz="2800" dirty="0" err="1"/>
              <a:t>lưới</a:t>
            </a:r>
            <a:r>
              <a:rPr lang="en-US" sz="2800" dirty="0"/>
              <a:t> </a:t>
            </a:r>
            <a:r>
              <a:rPr lang="en-US" sz="2800" dirty="0" err="1"/>
              <a:t>rộng</a:t>
            </a:r>
            <a:r>
              <a:rPr lang="en-US" sz="2800" dirty="0"/>
              <a:t> </a:t>
            </a:r>
            <a:r>
              <a:rPr lang="en-US" sz="2800" dirty="0" err="1"/>
              <a:t>khắp</a:t>
            </a:r>
            <a:r>
              <a:rPr lang="en-US" sz="2800" dirty="0"/>
              <a:t>, </a:t>
            </a:r>
            <a:r>
              <a:rPr lang="en-US" sz="2800" dirty="0" err="1"/>
              <a:t>đội</a:t>
            </a:r>
            <a:r>
              <a:rPr lang="en-US" sz="2800" dirty="0"/>
              <a:t> </a:t>
            </a:r>
            <a:r>
              <a:rPr lang="en-US" sz="2800" dirty="0" err="1"/>
              <a:t>ngũ</a:t>
            </a:r>
            <a:r>
              <a:rPr lang="en-US" sz="2800" dirty="0"/>
              <a:t> </a:t>
            </a:r>
            <a:r>
              <a:rPr lang="en-US" sz="2800" dirty="0" err="1"/>
              <a:t>nhân</a:t>
            </a:r>
            <a:r>
              <a:rPr lang="en-US" sz="2800" dirty="0"/>
              <a:t> </a:t>
            </a:r>
            <a:r>
              <a:rPr lang="en-US" sz="2800" dirty="0" err="1" smtClean="0"/>
              <a:t>viên</a:t>
            </a:r>
            <a:r>
              <a:rPr lang="en-US" sz="2800" dirty="0" smtClean="0"/>
              <a:t>, </a:t>
            </a:r>
            <a:r>
              <a:rPr lang="en-US" sz="2800" dirty="0" err="1"/>
              <a:t>nhiệt</a:t>
            </a:r>
            <a:r>
              <a:rPr lang="en-US" sz="2800" dirty="0"/>
              <a:t> </a:t>
            </a:r>
            <a:r>
              <a:rPr lang="en-US" sz="2800" dirty="0" err="1"/>
              <a:t>tình</a:t>
            </a:r>
            <a:r>
              <a:rPr lang="en-US" sz="2800" dirty="0"/>
              <a:t>, </a:t>
            </a:r>
            <a:r>
              <a:rPr lang="en-US" sz="2800" dirty="0" err="1"/>
              <a:t>chuyên</a:t>
            </a:r>
            <a:r>
              <a:rPr lang="en-US" sz="2800" dirty="0"/>
              <a:t> </a:t>
            </a:r>
            <a:r>
              <a:rPr lang="en-US" sz="2800" dirty="0" err="1"/>
              <a:t>môn</a:t>
            </a:r>
            <a:r>
              <a:rPr lang="en-US" sz="2800" dirty="0"/>
              <a:t> </a:t>
            </a:r>
            <a:r>
              <a:rPr lang="en-US" sz="2800" dirty="0" err="1"/>
              <a:t>cao</a:t>
            </a:r>
            <a:r>
              <a:rPr lang="en-US" sz="2800" dirty="0"/>
              <a:t>, </a:t>
            </a:r>
            <a:r>
              <a:rPr lang="en-US" sz="2800" dirty="0" err="1" smtClean="0"/>
              <a:t>làm</a:t>
            </a:r>
            <a:r>
              <a:rPr lang="en-US" sz="2800" dirty="0" smtClean="0"/>
              <a:t> </a:t>
            </a:r>
            <a:r>
              <a:rPr lang="en-US" sz="2800" dirty="0" err="1" smtClean="0"/>
              <a:t>việc</a:t>
            </a:r>
            <a:r>
              <a:rPr lang="en-US" sz="2800" dirty="0" smtClean="0"/>
              <a:t> </a:t>
            </a:r>
            <a:r>
              <a:rPr lang="en-US" sz="2800" dirty="0" err="1" smtClean="0"/>
              <a:t>theo</a:t>
            </a:r>
            <a:r>
              <a:rPr lang="en-US" sz="2800" dirty="0" smtClean="0"/>
              <a:t> </a:t>
            </a:r>
            <a:r>
              <a:rPr lang="en-US" sz="2800" dirty="0" err="1" smtClean="0"/>
              <a:t>quy</a:t>
            </a:r>
            <a:r>
              <a:rPr lang="en-US" sz="2800" dirty="0" smtClean="0"/>
              <a:t> </a:t>
            </a:r>
            <a:r>
              <a:rPr lang="en-US" sz="2800" dirty="0" err="1" smtClean="0"/>
              <a:t>trình</a:t>
            </a:r>
            <a:r>
              <a:rPr lang="en-US" sz="2800" dirty="0" smtClean="0"/>
              <a:t> </a:t>
            </a:r>
            <a:r>
              <a:rPr lang="en-US" sz="2800" dirty="0" err="1" smtClean="0"/>
              <a:t>chuyên</a:t>
            </a:r>
            <a:r>
              <a:rPr lang="en-US" sz="2800" dirty="0" smtClean="0"/>
              <a:t> </a:t>
            </a:r>
            <a:r>
              <a:rPr lang="en-US" sz="2800" dirty="0" err="1" smtClean="0"/>
              <a:t>nghiệp</a:t>
            </a:r>
            <a:r>
              <a:rPr lang="en-US" sz="2800" dirty="0" smtClean="0"/>
              <a:t>, </a:t>
            </a:r>
            <a:r>
              <a:rPr lang="en-US" sz="2800" dirty="0" err="1" smtClean="0"/>
              <a:t>công</a:t>
            </a:r>
            <a:r>
              <a:rPr lang="en-US" sz="2800" dirty="0" smtClean="0"/>
              <a:t> </a:t>
            </a:r>
            <a:r>
              <a:rPr lang="en-US" sz="2800" dirty="0" err="1"/>
              <a:t>ty</a:t>
            </a:r>
            <a:r>
              <a:rPr lang="en-US" sz="2800" dirty="0"/>
              <a:t> </a:t>
            </a:r>
            <a:r>
              <a:rPr lang="en-US" sz="2800" dirty="0" err="1"/>
              <a:t>chúng</a:t>
            </a:r>
            <a:r>
              <a:rPr lang="en-US" sz="2800" dirty="0"/>
              <a:t> </a:t>
            </a:r>
            <a:r>
              <a:rPr lang="en-US" sz="2800" dirty="0" err="1"/>
              <a:t>tôi</a:t>
            </a:r>
            <a:r>
              <a:rPr lang="en-US" sz="2800" dirty="0"/>
              <a:t> </a:t>
            </a:r>
            <a:r>
              <a:rPr lang="en-US" sz="2800" dirty="0" err="1"/>
              <a:t>có</a:t>
            </a:r>
            <a:r>
              <a:rPr lang="en-US" sz="2800" dirty="0"/>
              <a:t> </a:t>
            </a:r>
            <a:r>
              <a:rPr lang="en-US" sz="2800" dirty="0" err="1"/>
              <a:t>khả</a:t>
            </a:r>
            <a:r>
              <a:rPr lang="en-US" sz="2800" dirty="0"/>
              <a:t> </a:t>
            </a:r>
            <a:r>
              <a:rPr lang="en-US" sz="2800" dirty="0" err="1"/>
              <a:t>năng</a:t>
            </a:r>
            <a:r>
              <a:rPr lang="en-US" sz="2800" dirty="0"/>
              <a:t> </a:t>
            </a:r>
            <a:r>
              <a:rPr lang="en-US" sz="2800" dirty="0" err="1"/>
              <a:t>cạnh</a:t>
            </a:r>
            <a:r>
              <a:rPr lang="en-US" sz="2800" dirty="0"/>
              <a:t> </a:t>
            </a:r>
            <a:r>
              <a:rPr lang="en-US" sz="2800" dirty="0" err="1"/>
              <a:t>tranh</a:t>
            </a:r>
            <a:r>
              <a:rPr lang="en-US" sz="2800" dirty="0"/>
              <a:t> </a:t>
            </a:r>
            <a:r>
              <a:rPr lang="en-US" sz="2800" dirty="0" err="1"/>
              <a:t>cao</a:t>
            </a:r>
            <a:r>
              <a:rPr lang="en-US" sz="2800" dirty="0"/>
              <a:t> so </a:t>
            </a:r>
            <a:r>
              <a:rPr lang="en-US" sz="2800" dirty="0" err="1"/>
              <a:t>với</a:t>
            </a:r>
            <a:r>
              <a:rPr lang="en-US" sz="2800" dirty="0"/>
              <a:t> </a:t>
            </a:r>
            <a:r>
              <a:rPr lang="en-US" sz="2800" dirty="0" err="1"/>
              <a:t>các</a:t>
            </a:r>
            <a:r>
              <a:rPr lang="en-US" sz="2800" dirty="0"/>
              <a:t> </a:t>
            </a:r>
            <a:r>
              <a:rPr lang="en-US" sz="2800" dirty="0" err="1"/>
              <a:t>công</a:t>
            </a:r>
            <a:r>
              <a:rPr lang="en-US" sz="2800" dirty="0"/>
              <a:t> </a:t>
            </a:r>
            <a:r>
              <a:rPr lang="en-US" sz="2800" dirty="0" err="1"/>
              <a:t>ty</a:t>
            </a:r>
            <a:r>
              <a:rPr lang="en-US" sz="2800" dirty="0"/>
              <a:t> </a:t>
            </a:r>
            <a:r>
              <a:rPr lang="en-US" sz="2800" dirty="0" err="1"/>
              <a:t>đối</a:t>
            </a:r>
            <a:r>
              <a:rPr lang="en-US" sz="2800" dirty="0"/>
              <a:t> </a:t>
            </a:r>
            <a:r>
              <a:rPr lang="en-US" sz="2800" dirty="0" err="1"/>
              <a:t>thủ</a:t>
            </a:r>
            <a:r>
              <a:rPr lang="en-US" sz="2800" dirty="0"/>
              <a:t> </a:t>
            </a:r>
            <a:r>
              <a:rPr lang="en-US" sz="2800" dirty="0" err="1"/>
              <a:t>trên</a:t>
            </a:r>
            <a:r>
              <a:rPr lang="en-US" sz="2800" dirty="0"/>
              <a:t> </a:t>
            </a:r>
            <a:r>
              <a:rPr lang="en-US" sz="2800" dirty="0" err="1"/>
              <a:t>thị</a:t>
            </a:r>
            <a:r>
              <a:rPr lang="en-US" sz="2800" dirty="0"/>
              <a:t> </a:t>
            </a:r>
            <a:r>
              <a:rPr lang="en-US" sz="2800" dirty="0" err="1"/>
              <a:t>trường</a:t>
            </a:r>
            <a:r>
              <a:rPr lang="en-US" sz="2800" dirty="0"/>
              <a:t> </a:t>
            </a:r>
            <a:r>
              <a:rPr lang="en-US" sz="2800" dirty="0" err="1"/>
              <a:t>về</a:t>
            </a:r>
            <a:r>
              <a:rPr lang="en-US" sz="2800" dirty="0"/>
              <a:t> </a:t>
            </a:r>
            <a:r>
              <a:rPr lang="en-US" sz="2800" dirty="0" err="1"/>
              <a:t>dịch</a:t>
            </a:r>
            <a:r>
              <a:rPr lang="en-US" sz="2800" dirty="0"/>
              <a:t> </a:t>
            </a:r>
            <a:r>
              <a:rPr lang="en-US" sz="2800" dirty="0" err="1"/>
              <a:t>vụ</a:t>
            </a:r>
            <a:r>
              <a:rPr lang="en-US" sz="2800" dirty="0"/>
              <a:t>, </a:t>
            </a:r>
            <a:r>
              <a:rPr lang="en-US" sz="2800" dirty="0" err="1"/>
              <a:t>giá</a:t>
            </a:r>
            <a:r>
              <a:rPr lang="en-US" sz="2800" dirty="0"/>
              <a:t> </a:t>
            </a:r>
            <a:r>
              <a:rPr lang="en-US" sz="2800" dirty="0" err="1"/>
              <a:t>cả</a:t>
            </a:r>
            <a:r>
              <a:rPr lang="en-US" sz="2800" dirty="0"/>
              <a:t>. </a:t>
            </a:r>
          </a:p>
          <a:p>
            <a:endParaRPr lang="en-US" dirty="0"/>
          </a:p>
        </p:txBody>
      </p:sp>
      <p:pic>
        <p:nvPicPr>
          <p:cNvPr id="4" name="Picture 3" descr="logo.jpg"/>
          <p:cNvPicPr>
            <a:picLocks noChangeAspect="1"/>
          </p:cNvPicPr>
          <p:nvPr/>
        </p:nvPicPr>
        <p:blipFill>
          <a:blip r:embed="rId2" cstate="print"/>
          <a:stretch>
            <a:fillRect/>
          </a:stretch>
        </p:blipFill>
        <p:spPr>
          <a:xfrm>
            <a:off x="457200" y="292420"/>
            <a:ext cx="798944" cy="7120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4437112"/>
            <a:ext cx="5616624" cy="2016224"/>
          </a:xfrm>
          <a:prstGeom prst="rect">
            <a:avLst/>
          </a:prstGeom>
        </p:spPr>
      </p:pic>
      <p:sp>
        <p:nvSpPr>
          <p:cNvPr id="8" name="TextBox 7"/>
          <p:cNvSpPr txBox="1"/>
          <p:nvPr/>
        </p:nvSpPr>
        <p:spPr>
          <a:xfrm>
            <a:off x="8458200" y="6400800"/>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a:latin typeface="Arial" pitchFamily="34" charset="0"/>
                <a:cs typeface="Arial" pitchFamily="34" charset="0"/>
              </a:rPr>
              <a:t>3</a:t>
            </a:r>
            <a:endParaRPr lang="vi-VN" sz="1000" b="1" dirty="0">
              <a:latin typeface="Arial" pitchFamily="34" charset="0"/>
              <a:cs typeface="Arial" pitchFamily="34" charset="0"/>
            </a:endParaRPr>
          </a:p>
        </p:txBody>
      </p:sp>
    </p:spTree>
    <p:extLst>
      <p:ext uri="{BB962C8B-B14F-4D97-AF65-F5344CB8AC3E}">
        <p14:creationId xmlns:p14="http://schemas.microsoft.com/office/powerpoint/2010/main" val="340507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5" name="Picture 4" descr="logo.jpg"/>
          <p:cNvPicPr>
            <a:picLocks noChangeAspect="1"/>
          </p:cNvPicPr>
          <p:nvPr/>
        </p:nvPicPr>
        <p:blipFill>
          <a:blip r:embed="rId2" cstate="print"/>
          <a:stretch>
            <a:fillRect/>
          </a:stretch>
        </p:blipFill>
        <p:spPr>
          <a:xfrm>
            <a:off x="572656" y="430988"/>
            <a:ext cx="798944" cy="712012"/>
          </a:xfrm>
          <a:prstGeom prst="rect">
            <a:avLst/>
          </a:prstGeom>
        </p:spPr>
      </p:pic>
      <p:sp>
        <p:nvSpPr>
          <p:cNvPr id="6" name="Hộp_Văn_Bản 7"/>
          <p:cNvSpPr txBox="1">
            <a:spLocks noChangeArrowheads="1"/>
          </p:cNvSpPr>
          <p:nvPr/>
        </p:nvSpPr>
        <p:spPr bwMode="auto">
          <a:xfrm>
            <a:off x="1828801" y="543580"/>
            <a:ext cx="6477000"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III. THẾ MẠNH – SỰ KHÁC BIỆT</a:t>
            </a:r>
            <a:endParaRPr lang="en-US" sz="2800" b="1" dirty="0">
              <a:solidFill>
                <a:srgbClr val="0000FF"/>
              </a:solidFill>
              <a:effectLst>
                <a:outerShdw blurRad="50800" dist="101600" dir="2700000" algn="tl" rotWithShape="0">
                  <a:prstClr val="black">
                    <a:alpha val="40000"/>
                  </a:prstClr>
                </a:outerShdw>
              </a:effectLst>
              <a:latin typeface="+mj-lt"/>
            </a:endParaRP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24475" b="27576"/>
          <a:stretch/>
        </p:blipFill>
        <p:spPr>
          <a:xfrm>
            <a:off x="3527561" y="2001577"/>
            <a:ext cx="2011680" cy="43844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9627"/>
          <a:stretch/>
        </p:blipFill>
        <p:spPr>
          <a:xfrm>
            <a:off x="2482435" y="3074156"/>
            <a:ext cx="1479466" cy="603821"/>
          </a:xfrm>
          <a:prstGeom prst="rect">
            <a:avLst/>
          </a:prstGeom>
        </p:spPr>
      </p:pic>
      <p:pic>
        <p:nvPicPr>
          <p:cNvPr id="9" name="Picture 7"/>
          <p:cNvPicPr>
            <a:picLocks noChangeAspect="1" noChangeArrowheads="1"/>
          </p:cNvPicPr>
          <p:nvPr/>
        </p:nvPicPr>
        <p:blipFill rotWithShape="1">
          <a:blip r:embed="rId5" cstate="print"/>
          <a:srcRect l="14946" r="4085" b="35592"/>
          <a:stretch/>
        </p:blipFill>
        <p:spPr bwMode="auto">
          <a:xfrm>
            <a:off x="6019301" y="1925377"/>
            <a:ext cx="1828800" cy="606140"/>
          </a:xfrm>
          <a:prstGeom prst="rect">
            <a:avLst/>
          </a:prstGeom>
          <a:noFill/>
          <a:ln w="9525">
            <a:noFill/>
            <a:miter lim="800000"/>
            <a:headEnd/>
            <a:tailEnd/>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101" y="2001577"/>
            <a:ext cx="1595580" cy="487539"/>
          </a:xfrm>
          <a:prstGeom prst="rect">
            <a:avLst/>
          </a:prstGeom>
        </p:spPr>
      </p:pic>
      <p:pic>
        <p:nvPicPr>
          <p:cNvPr id="11" name="Picture 10" descr="C:\Users\Hien Nhat\Desktop\tải xuống (2).jpg"/>
          <p:cNvPicPr>
            <a:picLocks noChangeAspect="1" noChangeArrowheads="1"/>
          </p:cNvPicPr>
          <p:nvPr/>
        </p:nvPicPr>
        <p:blipFill>
          <a:blip r:embed="rId7" cstate="print"/>
          <a:srcRect/>
          <a:stretch>
            <a:fillRect/>
          </a:stretch>
        </p:blipFill>
        <p:spPr bwMode="auto">
          <a:xfrm>
            <a:off x="5230880" y="3038881"/>
            <a:ext cx="1398021" cy="639096"/>
          </a:xfrm>
          <a:prstGeom prst="rect">
            <a:avLst/>
          </a:prstGeom>
          <a:noFill/>
        </p:spPr>
      </p:pic>
      <p:sp>
        <p:nvSpPr>
          <p:cNvPr id="12" name="TextBox 11"/>
          <p:cNvSpPr txBox="1"/>
          <p:nvPr/>
        </p:nvSpPr>
        <p:spPr>
          <a:xfrm>
            <a:off x="1191980" y="2458777"/>
            <a:ext cx="1963387" cy="492443"/>
          </a:xfrm>
          <a:prstGeom prst="rect">
            <a:avLst/>
          </a:prstGeom>
          <a:noFill/>
        </p:spPr>
        <p:txBody>
          <a:bodyPr wrap="square" rtlCol="0">
            <a:spAutoFit/>
          </a:bodyPr>
          <a:lstStyle/>
          <a:p>
            <a:pPr algn="ctr"/>
            <a:r>
              <a:rPr lang="en-US" sz="1300" dirty="0" err="1" smtClean="0">
                <a:latin typeface="Times New Roman" pitchFamily="18" charset="0"/>
                <a:cs typeface="Times New Roman" pitchFamily="18" charset="0"/>
              </a:rPr>
              <a:t>Băng</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keo</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chất</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lượng</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cao</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đến</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đến</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từ</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Nhật</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Bản</a:t>
            </a:r>
            <a:endParaRPr lang="vi-VN" sz="1300" dirty="0">
              <a:latin typeface="Times New Roman" pitchFamily="18" charset="0"/>
              <a:cs typeface="Times New Roman" pitchFamily="18" charset="0"/>
            </a:endParaRPr>
          </a:p>
        </p:txBody>
      </p:sp>
      <p:sp>
        <p:nvSpPr>
          <p:cNvPr id="13" name="TextBox 12"/>
          <p:cNvSpPr txBox="1"/>
          <p:nvPr/>
        </p:nvSpPr>
        <p:spPr>
          <a:xfrm>
            <a:off x="3504701" y="2423534"/>
            <a:ext cx="2000003" cy="492443"/>
          </a:xfrm>
          <a:prstGeom prst="rect">
            <a:avLst/>
          </a:prstGeom>
          <a:noFill/>
        </p:spPr>
        <p:txBody>
          <a:bodyPr wrap="square" rtlCol="0">
            <a:spAutoFit/>
          </a:bodyPr>
          <a:lstStyle/>
          <a:p>
            <a:pPr algn="ctr"/>
            <a:r>
              <a:rPr lang="en-US" sz="1300" dirty="0" err="1" smtClean="0">
                <a:latin typeface="Times New Roman" pitchFamily="18" charset="0"/>
                <a:cs typeface="Times New Roman" pitchFamily="18" charset="0"/>
              </a:rPr>
              <a:t>Văn</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phòng</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phẩm</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chất</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lượng</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cao</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đến</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từ</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Nhật</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Bản</a:t>
            </a:r>
            <a:endParaRPr lang="vi-VN" sz="1300" dirty="0">
              <a:latin typeface="Times New Roman" pitchFamily="18" charset="0"/>
              <a:cs typeface="Times New Roman" pitchFamily="18" charset="0"/>
            </a:endParaRPr>
          </a:p>
        </p:txBody>
      </p:sp>
      <p:sp>
        <p:nvSpPr>
          <p:cNvPr id="14" name="TextBox 13"/>
          <p:cNvSpPr txBox="1"/>
          <p:nvPr/>
        </p:nvSpPr>
        <p:spPr>
          <a:xfrm>
            <a:off x="5650176" y="2494402"/>
            <a:ext cx="2667002" cy="492443"/>
          </a:xfrm>
          <a:prstGeom prst="rect">
            <a:avLst/>
          </a:prstGeom>
          <a:noFill/>
        </p:spPr>
        <p:txBody>
          <a:bodyPr wrap="square" rtlCol="0">
            <a:spAutoFit/>
          </a:bodyPr>
          <a:lstStyle/>
          <a:p>
            <a:pPr algn="ctr"/>
            <a:r>
              <a:rPr lang="en-US" sz="1300" smtClean="0">
                <a:latin typeface="Times New Roman" pitchFamily="18" charset="0"/>
                <a:cs typeface="Times New Roman" pitchFamily="18" charset="0"/>
              </a:rPr>
              <a:t>Văn phòng phẩm, áo mưa, đồ nhựa chất lượng cao sản xuất tại Việt Nam</a:t>
            </a:r>
            <a:endParaRPr lang="vi-VN" sz="1300">
              <a:latin typeface="Times New Roman" pitchFamily="18" charset="0"/>
              <a:cs typeface="Times New Roman" pitchFamily="18" charset="0"/>
            </a:endParaRPr>
          </a:p>
        </p:txBody>
      </p:sp>
      <p:sp>
        <p:nvSpPr>
          <p:cNvPr id="15" name="TextBox 14"/>
          <p:cNvSpPr txBox="1"/>
          <p:nvPr/>
        </p:nvSpPr>
        <p:spPr>
          <a:xfrm>
            <a:off x="1988617" y="3797300"/>
            <a:ext cx="2278084" cy="492443"/>
          </a:xfrm>
          <a:prstGeom prst="rect">
            <a:avLst/>
          </a:prstGeom>
          <a:noFill/>
        </p:spPr>
        <p:txBody>
          <a:bodyPr wrap="square" rtlCol="0">
            <a:spAutoFit/>
          </a:bodyPr>
          <a:lstStyle/>
          <a:p>
            <a:pPr algn="ctr"/>
            <a:r>
              <a:rPr lang="en-US" sz="1300" smtClean="0">
                <a:latin typeface="Times New Roman" pitchFamily="18" charset="0"/>
                <a:cs typeface="Times New Roman" pitchFamily="18" charset="0"/>
              </a:rPr>
              <a:t>Văn phòng phẩm chất lượng cao đến từ Singapore</a:t>
            </a:r>
            <a:endParaRPr lang="vi-VN" sz="1300">
              <a:latin typeface="Times New Roman" pitchFamily="18" charset="0"/>
              <a:cs typeface="Times New Roman" pitchFamily="18" charset="0"/>
            </a:endParaRPr>
          </a:p>
        </p:txBody>
      </p:sp>
      <p:sp>
        <p:nvSpPr>
          <p:cNvPr id="16" name="TextBox 15"/>
          <p:cNvSpPr txBox="1"/>
          <p:nvPr/>
        </p:nvSpPr>
        <p:spPr>
          <a:xfrm>
            <a:off x="4579418" y="3754177"/>
            <a:ext cx="2582883" cy="492443"/>
          </a:xfrm>
          <a:prstGeom prst="rect">
            <a:avLst/>
          </a:prstGeom>
          <a:noFill/>
        </p:spPr>
        <p:txBody>
          <a:bodyPr wrap="square" rtlCol="0">
            <a:spAutoFit/>
          </a:bodyPr>
          <a:lstStyle/>
          <a:p>
            <a:pPr algn="ctr"/>
            <a:r>
              <a:rPr lang="en-US" sz="1300" dirty="0" err="1" smtClean="0">
                <a:latin typeface="Times New Roman" pitchFamily="18" charset="0"/>
                <a:cs typeface="Times New Roman" pitchFamily="18" charset="0"/>
              </a:rPr>
              <a:t>Văn</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phòng</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phẩm</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băng</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keo</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dính</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chất</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lượng</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cao</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đến</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từ</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Hàn</a:t>
            </a:r>
            <a:r>
              <a:rPr lang="en-US" sz="1300" dirty="0" smtClean="0">
                <a:latin typeface="Times New Roman" pitchFamily="18" charset="0"/>
                <a:cs typeface="Times New Roman" pitchFamily="18" charset="0"/>
              </a:rPr>
              <a:t> </a:t>
            </a:r>
            <a:r>
              <a:rPr lang="en-US" sz="1300" dirty="0" err="1" smtClean="0">
                <a:latin typeface="Times New Roman" pitchFamily="18" charset="0"/>
                <a:cs typeface="Times New Roman" pitchFamily="18" charset="0"/>
              </a:rPr>
              <a:t>Quốc</a:t>
            </a:r>
            <a:endParaRPr lang="vi-VN" sz="1300" dirty="0">
              <a:latin typeface="Times New Roman" pitchFamily="18" charset="0"/>
              <a:cs typeface="Times New Roman" pitchFamily="18" charset="0"/>
            </a:endParaRPr>
          </a:p>
        </p:txBody>
      </p:sp>
      <p:sp>
        <p:nvSpPr>
          <p:cNvPr id="23" name="Round Same Side Corner Rectangle 22"/>
          <p:cNvSpPr/>
          <p:nvPr/>
        </p:nvSpPr>
        <p:spPr>
          <a:xfrm rot="16200000" flipH="1">
            <a:off x="879869" y="1383664"/>
            <a:ext cx="301402" cy="377252"/>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500" dirty="0" smtClean="0"/>
              <a:t>3.1</a:t>
            </a:r>
            <a:endParaRPr lang="en-US" sz="1500" dirty="0"/>
          </a:p>
        </p:txBody>
      </p:sp>
      <p:sp>
        <p:nvSpPr>
          <p:cNvPr id="24" name="Round Same Side Corner Rectangle 23"/>
          <p:cNvSpPr/>
          <p:nvPr/>
        </p:nvSpPr>
        <p:spPr>
          <a:xfrm rot="5400000">
            <a:off x="4764198" y="-2123413"/>
            <a:ext cx="301400" cy="7391403"/>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vi-VN" sz="1300" b="1" dirty="0">
                <a:latin typeface="Arial" pitchFamily="34" charset="0"/>
                <a:cs typeface="Arial" pitchFamily="34" charset="0"/>
              </a:rPr>
              <a:t>Hoàng Minh tự hào là Nhà phân phối độc quyền </a:t>
            </a:r>
            <a:r>
              <a:rPr lang="vi-VN" sz="1300" b="1" dirty="0" smtClean="0">
                <a:latin typeface="Arial" pitchFamily="34" charset="0"/>
                <a:cs typeface="Arial" pitchFamily="34" charset="0"/>
              </a:rPr>
              <a:t>sản </a:t>
            </a:r>
            <a:r>
              <a:rPr lang="vi-VN" sz="1300" b="1" dirty="0">
                <a:latin typeface="Arial" pitchFamily="34" charset="0"/>
                <a:cs typeface="Arial" pitchFamily="34" charset="0"/>
              </a:rPr>
              <a:t>phẩm của các hãng nổi </a:t>
            </a:r>
            <a:r>
              <a:rPr lang="vi-VN" sz="1300" b="1" dirty="0" smtClean="0">
                <a:latin typeface="Arial" pitchFamily="34" charset="0"/>
                <a:cs typeface="Arial" pitchFamily="34" charset="0"/>
              </a:rPr>
              <a:t>tiếng</a:t>
            </a:r>
            <a:r>
              <a:rPr lang="en-US" sz="1300" b="1" dirty="0" smtClean="0">
                <a:latin typeface="Arial" pitchFamily="34" charset="0"/>
                <a:cs typeface="Arial" pitchFamily="34" charset="0"/>
              </a:rPr>
              <a:t>:</a:t>
            </a:r>
            <a:endParaRPr lang="en-US" sz="1300" b="1" dirty="0">
              <a:latin typeface="Arial" pitchFamily="34" charset="0"/>
              <a:cs typeface="Arial" pitchFamily="34" charset="0"/>
            </a:endParaRPr>
          </a:p>
        </p:txBody>
      </p:sp>
      <p:sp>
        <p:nvSpPr>
          <p:cNvPr id="20" name="TextBox 19"/>
          <p:cNvSpPr txBox="1"/>
          <p:nvPr/>
        </p:nvSpPr>
        <p:spPr>
          <a:xfrm>
            <a:off x="8358214" y="6429396"/>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a:latin typeface="Arial" pitchFamily="34" charset="0"/>
                <a:cs typeface="Arial" pitchFamily="34" charset="0"/>
              </a:rPr>
              <a:t>4</a:t>
            </a:r>
            <a:endParaRPr lang="vi-VN" sz="1000" b="1" dirty="0">
              <a:latin typeface="Arial" pitchFamily="34" charset="0"/>
              <a:cs typeface="Arial" pitchFamily="34" charset="0"/>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409066"/>
            <a:ext cx="9144000" cy="2485209"/>
          </a:xfrm>
          <a:prstGeom prst="rect">
            <a:avLst/>
          </a:prstGeom>
        </p:spPr>
      </p:pic>
    </p:spTree>
    <p:extLst>
      <p:ext uri="{BB962C8B-B14F-4D97-AF65-F5344CB8AC3E}">
        <p14:creationId xmlns:p14="http://schemas.microsoft.com/office/powerpoint/2010/main" val="86783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6" grpId="0"/>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5" name="Picture 4"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6" name="Hộp_Văn_Bản 7"/>
          <p:cNvSpPr txBox="1">
            <a:spLocks noChangeArrowheads="1"/>
          </p:cNvSpPr>
          <p:nvPr/>
        </p:nvSpPr>
        <p:spPr bwMode="auto">
          <a:xfrm>
            <a:off x="1828801" y="457201"/>
            <a:ext cx="6477000"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III. THẾ MẠNH – SỰ KHÁC BIỆT</a:t>
            </a:r>
          </a:p>
        </p:txBody>
      </p:sp>
      <p:sp>
        <p:nvSpPr>
          <p:cNvPr id="23" name="Round Same Side Corner Rectangle 22"/>
          <p:cNvSpPr/>
          <p:nvPr/>
        </p:nvSpPr>
        <p:spPr>
          <a:xfrm rot="16200000" flipH="1">
            <a:off x="879869" y="1413273"/>
            <a:ext cx="301402" cy="377252"/>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sz="1500" dirty="0" smtClean="0"/>
              <a:t>3.2</a:t>
            </a:r>
            <a:endParaRPr lang="en-US" sz="1500" dirty="0"/>
          </a:p>
        </p:txBody>
      </p:sp>
      <p:sp>
        <p:nvSpPr>
          <p:cNvPr id="24" name="Round Same Side Corner Rectangle 23"/>
          <p:cNvSpPr/>
          <p:nvPr/>
        </p:nvSpPr>
        <p:spPr>
          <a:xfrm rot="5400000">
            <a:off x="4840399" y="-2170005"/>
            <a:ext cx="301400" cy="7543805"/>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vi-VN" sz="1300" b="1" smtClean="0">
                <a:latin typeface="Arial" pitchFamily="34" charset="0"/>
                <a:cs typeface="Arial" pitchFamily="34" charset="0"/>
              </a:rPr>
              <a:t>Hoàng </a:t>
            </a:r>
            <a:r>
              <a:rPr lang="vi-VN" sz="1300" b="1">
                <a:latin typeface="Arial" pitchFamily="34" charset="0"/>
                <a:cs typeface="Arial" pitchFamily="34" charset="0"/>
              </a:rPr>
              <a:t>Minh là Nhà phân </a:t>
            </a:r>
            <a:r>
              <a:rPr lang="vi-VN" sz="1300" b="1" smtClean="0">
                <a:latin typeface="Arial" pitchFamily="34" charset="0"/>
                <a:cs typeface="Arial" pitchFamily="34" charset="0"/>
              </a:rPr>
              <a:t>phối</a:t>
            </a:r>
            <a:r>
              <a:rPr lang="en-US" sz="1300" b="1" smtClean="0">
                <a:latin typeface="Arial" pitchFamily="34" charset="0"/>
                <a:cs typeface="Arial" pitchFamily="34" charset="0"/>
              </a:rPr>
              <a:t> chính thức</a:t>
            </a:r>
            <a:r>
              <a:rPr lang="vi-VN" sz="1300" b="1" smtClean="0">
                <a:latin typeface="Arial" pitchFamily="34" charset="0"/>
                <a:cs typeface="Arial" pitchFamily="34" charset="0"/>
              </a:rPr>
              <a:t> </a:t>
            </a:r>
            <a:r>
              <a:rPr lang="vi-VN" sz="1300" b="1">
                <a:latin typeface="Arial" pitchFamily="34" charset="0"/>
                <a:cs typeface="Arial" pitchFamily="34" charset="0"/>
              </a:rPr>
              <a:t>Văn phòng phẩm, thiết bị văn phòng các hãng sau</a:t>
            </a:r>
            <a:r>
              <a:rPr lang="vi-VN" sz="1300" b="1" smtClean="0">
                <a:latin typeface="Arial" pitchFamily="34" charset="0"/>
                <a:cs typeface="Arial" pitchFamily="34" charset="0"/>
              </a:rPr>
              <a:t>:</a:t>
            </a:r>
            <a:endParaRPr lang="vi-VN" sz="1300" b="1">
              <a:latin typeface="Arial" pitchFamily="34" charset="0"/>
              <a:cs typeface="Arial" pitchFamily="34" charset="0"/>
            </a:endParaRPr>
          </a:p>
        </p:txBody>
      </p:sp>
      <p:pic>
        <p:nvPicPr>
          <p:cNvPr id="20" name="Picture 7" descr="C:\Users\Hien Nhat\Desktop\tải xuống (1).png"/>
          <p:cNvPicPr>
            <a:picLocks noChangeAspect="1" noChangeArrowheads="1"/>
          </p:cNvPicPr>
          <p:nvPr/>
        </p:nvPicPr>
        <p:blipFill>
          <a:blip r:embed="rId3" cstate="print"/>
          <a:srcRect/>
          <a:stretch>
            <a:fillRect/>
          </a:stretch>
        </p:blipFill>
        <p:spPr bwMode="auto">
          <a:xfrm>
            <a:off x="4953000" y="3465668"/>
            <a:ext cx="1752600" cy="375557"/>
          </a:xfrm>
          <a:prstGeom prst="rect">
            <a:avLst/>
          </a:prstGeom>
          <a:noFill/>
        </p:spPr>
      </p:pic>
      <p:pic>
        <p:nvPicPr>
          <p:cNvPr id="27" name="Picture 14"/>
          <p:cNvPicPr>
            <a:picLocks noChangeAspect="1" noChangeArrowheads="1"/>
          </p:cNvPicPr>
          <p:nvPr/>
        </p:nvPicPr>
        <p:blipFill>
          <a:blip r:embed="rId4" cstate="print"/>
          <a:srcRect/>
          <a:stretch>
            <a:fillRect/>
          </a:stretch>
        </p:blipFill>
        <p:spPr bwMode="auto">
          <a:xfrm>
            <a:off x="2743200" y="3276600"/>
            <a:ext cx="1981200" cy="722468"/>
          </a:xfrm>
          <a:prstGeom prst="rect">
            <a:avLst/>
          </a:prstGeom>
          <a:noFill/>
          <a:ln w="9525">
            <a:noFill/>
            <a:miter lim="800000"/>
            <a:headEnd/>
            <a:tailEnd/>
          </a:ln>
        </p:spPr>
      </p:pic>
      <p:pic>
        <p:nvPicPr>
          <p:cNvPr id="28" name="Picture 10"/>
          <p:cNvPicPr>
            <a:picLocks noChangeAspect="1" noChangeArrowheads="1"/>
          </p:cNvPicPr>
          <p:nvPr/>
        </p:nvPicPr>
        <p:blipFill rotWithShape="1">
          <a:blip r:embed="rId5" cstate="print"/>
          <a:srcRect t="24964" b="20948"/>
          <a:stretch/>
        </p:blipFill>
        <p:spPr bwMode="auto">
          <a:xfrm>
            <a:off x="6858000" y="2227517"/>
            <a:ext cx="1828800" cy="414670"/>
          </a:xfrm>
          <a:prstGeom prst="rect">
            <a:avLst/>
          </a:prstGeom>
          <a:noFill/>
          <a:ln w="9525">
            <a:noFill/>
            <a:miter lim="800000"/>
            <a:headEnd/>
            <a:tailEnd/>
          </a:ln>
        </p:spPr>
      </p:pic>
      <p:pic>
        <p:nvPicPr>
          <p:cNvPr id="29" name="Picture 3" descr="C:\Users\Hien Nhat\Desktop\tải xuống.png"/>
          <p:cNvPicPr>
            <a:picLocks noChangeAspect="1" noChangeArrowheads="1"/>
          </p:cNvPicPr>
          <p:nvPr/>
        </p:nvPicPr>
        <p:blipFill rotWithShape="1">
          <a:blip r:embed="rId6" cstate="print"/>
          <a:srcRect t="20897" b="16687"/>
          <a:stretch/>
        </p:blipFill>
        <p:spPr bwMode="auto">
          <a:xfrm>
            <a:off x="2819400" y="2071574"/>
            <a:ext cx="1469469" cy="606057"/>
          </a:xfrm>
          <a:prstGeom prst="rect">
            <a:avLst/>
          </a:prstGeom>
          <a:noFill/>
        </p:spPr>
      </p:pic>
      <p:pic>
        <p:nvPicPr>
          <p:cNvPr id="30" name="Picture 3" descr="C:\Users\Ha Con\Desktop\New folder\linh tinh\logo-gbb.bmp"/>
          <p:cNvPicPr>
            <a:picLocks noChangeAspect="1" noChangeArrowheads="1"/>
          </p:cNvPicPr>
          <p:nvPr/>
        </p:nvPicPr>
        <p:blipFill>
          <a:blip r:embed="rId7" cstate="print"/>
          <a:srcRect/>
          <a:stretch>
            <a:fillRect/>
          </a:stretch>
        </p:blipFill>
        <p:spPr bwMode="auto">
          <a:xfrm>
            <a:off x="7000512" y="4768756"/>
            <a:ext cx="1686288" cy="641745"/>
          </a:xfrm>
          <a:prstGeom prst="rect">
            <a:avLst/>
          </a:prstGeom>
          <a:noFill/>
        </p:spPr>
      </p:pic>
      <p:pic>
        <p:nvPicPr>
          <p:cNvPr id="31" name="Picture 4" descr="C:\Users\Ha Con\Desktop\New folder\linh tinh\logo_kingjim.jpg"/>
          <p:cNvPicPr>
            <a:picLocks noChangeAspect="1" noChangeArrowheads="1"/>
          </p:cNvPicPr>
          <p:nvPr/>
        </p:nvPicPr>
        <p:blipFill>
          <a:blip r:embed="rId8" cstate="print"/>
          <a:srcRect/>
          <a:stretch>
            <a:fillRect/>
          </a:stretch>
        </p:blipFill>
        <p:spPr bwMode="auto">
          <a:xfrm>
            <a:off x="4800600" y="4787910"/>
            <a:ext cx="1807523" cy="622591"/>
          </a:xfrm>
          <a:prstGeom prst="rect">
            <a:avLst/>
          </a:prstGeom>
          <a:noFill/>
        </p:spPr>
      </p:pic>
      <p:pic>
        <p:nvPicPr>
          <p:cNvPr id="32" name="Picture 9" descr="C:\Users\Hien Nhat\Desktop\tải xuống (3).png"/>
          <p:cNvPicPr>
            <a:picLocks noChangeAspect="1" noChangeArrowheads="1"/>
          </p:cNvPicPr>
          <p:nvPr/>
        </p:nvPicPr>
        <p:blipFill rotWithShape="1">
          <a:blip r:embed="rId9" cstate="print"/>
          <a:srcRect t="21313" r="5374" b="14064"/>
          <a:stretch/>
        </p:blipFill>
        <p:spPr bwMode="auto">
          <a:xfrm>
            <a:off x="7010400" y="3466397"/>
            <a:ext cx="1676400" cy="456471"/>
          </a:xfrm>
          <a:prstGeom prst="rect">
            <a:avLst/>
          </a:prstGeom>
          <a:noFill/>
        </p:spPr>
      </p:pic>
      <p:pic>
        <p:nvPicPr>
          <p:cNvPr id="33" name="Picture 2" descr="C:\Users\Ha Con\Desktop\New folder\linh tinh\eke_logo.jpg"/>
          <p:cNvPicPr>
            <a:picLocks noChangeAspect="1" noChangeArrowheads="1"/>
          </p:cNvPicPr>
          <p:nvPr/>
        </p:nvPicPr>
        <p:blipFill>
          <a:blip r:embed="rId10" cstate="print"/>
          <a:srcRect/>
          <a:stretch>
            <a:fillRect/>
          </a:stretch>
        </p:blipFill>
        <p:spPr bwMode="auto">
          <a:xfrm>
            <a:off x="762000" y="3315935"/>
            <a:ext cx="1676400" cy="683133"/>
          </a:xfrm>
          <a:prstGeom prst="rect">
            <a:avLst/>
          </a:prstGeom>
          <a:noFill/>
        </p:spPr>
      </p:pic>
      <p:pic>
        <p:nvPicPr>
          <p:cNvPr id="34" name="Picture 6" descr="C:\Users\Ha Con\Desktop\New folder\linh tinh\Canon-Logo.jpg"/>
          <p:cNvPicPr>
            <a:picLocks noChangeAspect="1" noChangeArrowheads="1"/>
          </p:cNvPicPr>
          <p:nvPr/>
        </p:nvPicPr>
        <p:blipFill rotWithShape="1">
          <a:blip r:embed="rId11" cstate="print"/>
          <a:srcRect l="11459" t="32905" r="11198" b="29488"/>
          <a:stretch/>
        </p:blipFill>
        <p:spPr bwMode="auto">
          <a:xfrm>
            <a:off x="4572000" y="2057400"/>
            <a:ext cx="2057400" cy="609600"/>
          </a:xfrm>
          <a:prstGeom prst="rect">
            <a:avLst/>
          </a:prstGeom>
          <a:noFill/>
        </p:spPr>
      </p:pic>
      <p:pic>
        <p:nvPicPr>
          <p:cNvPr id="35" name="Picture 7" descr="C:\Users\Ha Con\Desktop\New folder\linh tinh\ket qua 1.png"/>
          <p:cNvPicPr>
            <a:picLocks noChangeAspect="1" noChangeArrowheads="1"/>
          </p:cNvPicPr>
          <p:nvPr/>
        </p:nvPicPr>
        <p:blipFill>
          <a:blip r:embed="rId12" cstate="print"/>
          <a:srcRect/>
          <a:stretch>
            <a:fillRect/>
          </a:stretch>
        </p:blipFill>
        <p:spPr bwMode="auto">
          <a:xfrm>
            <a:off x="2819400" y="4648500"/>
            <a:ext cx="1447801" cy="962199"/>
          </a:xfrm>
          <a:prstGeom prst="rect">
            <a:avLst/>
          </a:prstGeom>
          <a:noFill/>
        </p:spPr>
      </p:pic>
      <p:pic>
        <p:nvPicPr>
          <p:cNvPr id="36" name="Picture 2" descr="Image result for văn phòng phẩm campus"/>
          <p:cNvPicPr>
            <a:picLocks noChangeAspect="1" noChangeArrowheads="1"/>
          </p:cNvPicPr>
          <p:nvPr/>
        </p:nvPicPr>
        <p:blipFill>
          <a:blip r:embed="rId13">
            <a:extLst>
              <a:ext uri="{28A0092B-C50C-407E-A947-70E740481C1C}">
                <a14:useLocalDpi xmlns:a14="http://schemas.microsoft.com/office/drawing/2010/main" val="0"/>
              </a:ext>
            </a:extLst>
          </a:blip>
          <a:srcRect l="9334" t="12857" r="7001" b="70715"/>
          <a:stretch>
            <a:fillRect/>
          </a:stretch>
        </p:blipFill>
        <p:spPr bwMode="auto">
          <a:xfrm>
            <a:off x="685800" y="2071574"/>
            <a:ext cx="1950490" cy="53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 descr="Image result for bút bi thiên lo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200" y="4623692"/>
            <a:ext cx="1254826" cy="101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822711" y="2667000"/>
            <a:ext cx="1920489" cy="492443"/>
          </a:xfrm>
          <a:prstGeom prst="rect">
            <a:avLst/>
          </a:prstGeom>
        </p:spPr>
        <p:txBody>
          <a:bodyPr wrap="square">
            <a:spAutoFit/>
          </a:bodyPr>
          <a:lstStyle/>
          <a:p>
            <a:pPr algn="ctr"/>
            <a:r>
              <a:rPr lang="en-US" sz="1300" dirty="0" err="1" smtClean="0">
                <a:latin typeface="Arial" pitchFamily="34" charset="0"/>
                <a:cs typeface="Arial" pitchFamily="34" charset="0"/>
              </a:rPr>
              <a:t>Vở</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học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sinh</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bọc</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vở</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tẩy</a:t>
            </a:r>
            <a:r>
              <a:rPr lang="en-US" sz="1300" dirty="0" smtClean="0">
                <a:latin typeface="Arial" pitchFamily="34" charset="0"/>
                <a:cs typeface="Arial" pitchFamily="34" charset="0"/>
              </a:rPr>
              <a:t>,…</a:t>
            </a:r>
            <a:endParaRPr lang="en-US" sz="1300" dirty="0">
              <a:latin typeface="Arial" pitchFamily="34" charset="0"/>
              <a:cs typeface="Arial" pitchFamily="34" charset="0"/>
            </a:endParaRPr>
          </a:p>
        </p:txBody>
      </p:sp>
      <p:sp>
        <p:nvSpPr>
          <p:cNvPr id="39" name="Rectangle 38"/>
          <p:cNvSpPr/>
          <p:nvPr/>
        </p:nvSpPr>
        <p:spPr>
          <a:xfrm>
            <a:off x="2737647" y="2636870"/>
            <a:ext cx="1857388" cy="692497"/>
          </a:xfrm>
          <a:prstGeom prst="rect">
            <a:avLst/>
          </a:prstGeom>
        </p:spPr>
        <p:txBody>
          <a:bodyPr wrap="square">
            <a:spAutoFit/>
          </a:bodyPr>
          <a:lstStyle/>
          <a:p>
            <a:pPr algn="ctr"/>
            <a:r>
              <a:rPr lang="en-US" sz="1300" dirty="0" err="1" smtClean="0">
                <a:latin typeface="Arial" pitchFamily="34" charset="0"/>
                <a:cs typeface="Arial" pitchFamily="34" charset="0"/>
              </a:rPr>
              <a:t>Đồ</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dùng</a:t>
            </a:r>
            <a:r>
              <a:rPr lang="en-US" sz="1300" dirty="0" smtClean="0">
                <a:latin typeface="Arial" pitchFamily="34" charset="0"/>
                <a:cs typeface="Arial" pitchFamily="34" charset="0"/>
              </a:rPr>
              <a:t> v</a:t>
            </a:r>
            <a:r>
              <a:rPr lang="vi-VN" sz="1300" dirty="0" smtClean="0">
                <a:latin typeface="Arial" pitchFamily="34" charset="0"/>
                <a:cs typeface="Arial" pitchFamily="34" charset="0"/>
              </a:rPr>
              <a:t>ă</a:t>
            </a:r>
            <a:r>
              <a:rPr lang="en-US" sz="1300" dirty="0" smtClean="0">
                <a:latin typeface="Arial" pitchFamily="34" charset="0"/>
                <a:cs typeface="Arial" pitchFamily="34" charset="0"/>
              </a:rPr>
              <a:t>n </a:t>
            </a:r>
            <a:r>
              <a:rPr lang="en-US" sz="1300" dirty="0" err="1" smtClean="0">
                <a:latin typeface="Arial" pitchFamily="34" charset="0"/>
                <a:cs typeface="Arial" pitchFamily="34" charset="0"/>
              </a:rPr>
              <a:t>phòng</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Bút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kéo</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Kẹp</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Gọt</a:t>
            </a:r>
            <a:r>
              <a:rPr lang="en-US" sz="1300" dirty="0" smtClean="0">
                <a:latin typeface="Arial" pitchFamily="34" charset="0"/>
                <a:cs typeface="Arial" pitchFamily="34" charset="0"/>
              </a:rPr>
              <a:t> </a:t>
            </a:r>
            <a:r>
              <a:rPr lang="en-US" sz="1300" dirty="0" err="1" smtClean="0">
                <a:latin typeface="Arial" pitchFamily="34" charset="0"/>
                <a:cs typeface="Arial" pitchFamily="34" charset="0"/>
              </a:rPr>
              <a:t>chì</a:t>
            </a:r>
            <a:r>
              <a:rPr lang="en-US" sz="1300" dirty="0" smtClean="0">
                <a:latin typeface="Arial" pitchFamily="34" charset="0"/>
                <a:cs typeface="Arial" pitchFamily="34" charset="0"/>
              </a:rPr>
              <a:t>,…</a:t>
            </a:r>
            <a:endParaRPr lang="en-US" sz="1300" dirty="0">
              <a:latin typeface="Arial" pitchFamily="34" charset="0"/>
              <a:cs typeface="Arial" pitchFamily="34" charset="0"/>
            </a:endParaRPr>
          </a:p>
        </p:txBody>
      </p:sp>
      <p:sp>
        <p:nvSpPr>
          <p:cNvPr id="40" name="Rectangle 39"/>
          <p:cNvSpPr/>
          <p:nvPr/>
        </p:nvSpPr>
        <p:spPr>
          <a:xfrm>
            <a:off x="4838688" y="2738735"/>
            <a:ext cx="1714512" cy="492443"/>
          </a:xfrm>
          <a:prstGeom prst="rect">
            <a:avLst/>
          </a:prstGeom>
        </p:spPr>
        <p:txBody>
          <a:bodyPr wrap="square">
            <a:spAutoFit/>
          </a:bodyPr>
          <a:lstStyle/>
          <a:p>
            <a:pPr algn="ctr"/>
            <a:r>
              <a:rPr lang="en-US" sz="1300" dirty="0" err="1">
                <a:latin typeface="Arial" pitchFamily="34" charset="0"/>
                <a:cs typeface="Arial" pitchFamily="34" charset="0"/>
              </a:rPr>
              <a:t>Máy</a:t>
            </a:r>
            <a:r>
              <a:rPr lang="en-US" sz="1300" dirty="0">
                <a:latin typeface="Arial" pitchFamily="34" charset="0"/>
                <a:cs typeface="Arial" pitchFamily="34" charset="0"/>
              </a:rPr>
              <a:t> Fax, </a:t>
            </a:r>
            <a:r>
              <a:rPr lang="en-US" sz="1300" dirty="0" err="1">
                <a:latin typeface="Arial" pitchFamily="34" charset="0"/>
                <a:cs typeface="Arial" pitchFamily="34" charset="0"/>
              </a:rPr>
              <a:t>Máy</a:t>
            </a:r>
            <a:r>
              <a:rPr lang="en-US" sz="1300" dirty="0">
                <a:latin typeface="Arial" pitchFamily="34" charset="0"/>
                <a:cs typeface="Arial" pitchFamily="34" charset="0"/>
              </a:rPr>
              <a:t> in, </a:t>
            </a:r>
            <a:r>
              <a:rPr lang="en-US" sz="1300" dirty="0" err="1">
                <a:latin typeface="Arial" pitchFamily="34" charset="0"/>
                <a:cs typeface="Arial" pitchFamily="34" charset="0"/>
              </a:rPr>
              <a:t>Máy</a:t>
            </a:r>
            <a:r>
              <a:rPr lang="en-US" sz="1300" dirty="0">
                <a:latin typeface="Arial" pitchFamily="34" charset="0"/>
                <a:cs typeface="Arial" pitchFamily="34" charset="0"/>
              </a:rPr>
              <a:t> </a:t>
            </a:r>
            <a:r>
              <a:rPr lang="en-US" sz="1300" dirty="0" err="1">
                <a:latin typeface="Arial" pitchFamily="34" charset="0"/>
                <a:cs typeface="Arial" pitchFamily="34" charset="0"/>
              </a:rPr>
              <a:t>quét</a:t>
            </a:r>
            <a:r>
              <a:rPr lang="en-US" sz="1300" dirty="0">
                <a:latin typeface="Arial" pitchFamily="34" charset="0"/>
                <a:cs typeface="Arial" pitchFamily="34" charset="0"/>
              </a:rPr>
              <a:t>,…</a:t>
            </a:r>
          </a:p>
        </p:txBody>
      </p:sp>
      <p:sp>
        <p:nvSpPr>
          <p:cNvPr id="41" name="TextBox 40"/>
          <p:cNvSpPr txBox="1"/>
          <p:nvPr/>
        </p:nvSpPr>
        <p:spPr>
          <a:xfrm>
            <a:off x="7010400" y="2667000"/>
            <a:ext cx="1447800" cy="692497"/>
          </a:xfrm>
          <a:prstGeom prst="rect">
            <a:avLst/>
          </a:prstGeom>
        </p:spPr>
        <p:txBody>
          <a:bodyPr wrap="square">
            <a:spAutoFit/>
          </a:bodyPr>
          <a:lstStyle>
            <a:defPPr>
              <a:defRPr lang="en-US"/>
            </a:defPPr>
            <a:lvl1pPr algn="ctr">
              <a:defRPr sz="1300">
                <a:latin typeface="Arial" pitchFamily="34" charset="0"/>
                <a:cs typeface="Arial" pitchFamily="34" charset="0"/>
              </a:defRPr>
            </a:lvl1pPr>
          </a:lstStyle>
          <a:p>
            <a:r>
              <a:rPr lang="en-US" dirty="0" err="1"/>
              <a:t>Giấy</a:t>
            </a:r>
            <a:r>
              <a:rPr lang="en-US" dirty="0"/>
              <a:t> in </a:t>
            </a:r>
            <a:r>
              <a:rPr lang="en-US" dirty="0" err="1"/>
              <a:t>các</a:t>
            </a:r>
            <a:r>
              <a:rPr lang="en-US" dirty="0"/>
              <a:t> </a:t>
            </a:r>
            <a:r>
              <a:rPr lang="en-US" dirty="0" err="1"/>
              <a:t>loại</a:t>
            </a:r>
            <a:r>
              <a:rPr lang="en-US" dirty="0"/>
              <a:t> </a:t>
            </a:r>
            <a:r>
              <a:rPr lang="en-US" dirty="0" err="1"/>
              <a:t>cỡ</a:t>
            </a:r>
            <a:r>
              <a:rPr lang="en-US" dirty="0"/>
              <a:t>, </a:t>
            </a:r>
            <a:r>
              <a:rPr lang="en-US" dirty="0" err="1"/>
              <a:t>Kẹp</a:t>
            </a:r>
            <a:r>
              <a:rPr lang="en-US" dirty="0"/>
              <a:t>, </a:t>
            </a:r>
            <a:r>
              <a:rPr lang="en-US" dirty="0" err="1"/>
              <a:t>Dập</a:t>
            </a:r>
            <a:r>
              <a:rPr lang="en-US" dirty="0"/>
              <a:t> </a:t>
            </a:r>
            <a:r>
              <a:rPr lang="en-US" dirty="0" err="1"/>
              <a:t>ghim</a:t>
            </a:r>
            <a:r>
              <a:rPr lang="en-US" dirty="0"/>
              <a:t>,…</a:t>
            </a:r>
          </a:p>
        </p:txBody>
      </p:sp>
      <p:sp>
        <p:nvSpPr>
          <p:cNvPr id="42" name="Rectangle 41"/>
          <p:cNvSpPr/>
          <p:nvPr/>
        </p:nvSpPr>
        <p:spPr>
          <a:xfrm>
            <a:off x="661973" y="4114800"/>
            <a:ext cx="1928827" cy="492443"/>
          </a:xfrm>
          <a:prstGeom prst="rect">
            <a:avLst/>
          </a:prstGeom>
        </p:spPr>
        <p:txBody>
          <a:bodyPr wrap="square">
            <a:spAutoFit/>
          </a:bodyPr>
          <a:lstStyle/>
          <a:p>
            <a:pPr algn="ctr"/>
            <a:r>
              <a:rPr lang="en-US" sz="1300" dirty="0" err="1">
                <a:latin typeface="Arial" pitchFamily="34" charset="0"/>
                <a:cs typeface="Arial" pitchFamily="34" charset="0"/>
              </a:rPr>
              <a:t>Cặp</a:t>
            </a:r>
            <a:r>
              <a:rPr lang="en-US" sz="1300" dirty="0">
                <a:latin typeface="Arial" pitchFamily="34" charset="0"/>
                <a:cs typeface="Arial" pitchFamily="34" charset="0"/>
              </a:rPr>
              <a:t> </a:t>
            </a:r>
            <a:r>
              <a:rPr lang="en-US" sz="1300" dirty="0" err="1">
                <a:latin typeface="Arial" pitchFamily="34" charset="0"/>
                <a:cs typeface="Arial" pitchFamily="34" charset="0"/>
              </a:rPr>
              <a:t>hộp</a:t>
            </a:r>
            <a:r>
              <a:rPr lang="en-US" sz="1300" dirty="0">
                <a:latin typeface="Arial" pitchFamily="34" charset="0"/>
                <a:cs typeface="Arial" pitchFamily="34" charset="0"/>
              </a:rPr>
              <a:t>, </a:t>
            </a:r>
            <a:r>
              <a:rPr lang="en-US" sz="1300" dirty="0" err="1">
                <a:latin typeface="Arial" pitchFamily="34" charset="0"/>
                <a:cs typeface="Arial" pitchFamily="34" charset="0"/>
              </a:rPr>
              <a:t>Cặp</a:t>
            </a:r>
            <a:r>
              <a:rPr lang="en-US" sz="1300" dirty="0">
                <a:latin typeface="Arial" pitchFamily="34" charset="0"/>
                <a:cs typeface="Arial" pitchFamily="34" charset="0"/>
              </a:rPr>
              <a:t> </a:t>
            </a:r>
            <a:r>
              <a:rPr lang="en-US" sz="1300" dirty="0" err="1">
                <a:latin typeface="Arial" pitchFamily="34" charset="0"/>
                <a:cs typeface="Arial" pitchFamily="34" charset="0"/>
              </a:rPr>
              <a:t>File,Cặp</a:t>
            </a:r>
            <a:r>
              <a:rPr lang="en-US" sz="1300" dirty="0">
                <a:latin typeface="Arial" pitchFamily="34" charset="0"/>
                <a:cs typeface="Arial" pitchFamily="34" charset="0"/>
              </a:rPr>
              <a:t> </a:t>
            </a:r>
            <a:r>
              <a:rPr lang="en-US" sz="1300" dirty="0" err="1">
                <a:latin typeface="Arial" pitchFamily="34" charset="0"/>
                <a:cs typeface="Arial" pitchFamily="34" charset="0"/>
              </a:rPr>
              <a:t>ba</a:t>
            </a:r>
            <a:r>
              <a:rPr lang="en-US" sz="1300" dirty="0">
                <a:latin typeface="Arial" pitchFamily="34" charset="0"/>
                <a:cs typeface="Arial" pitchFamily="34" charset="0"/>
              </a:rPr>
              <a:t> </a:t>
            </a:r>
            <a:r>
              <a:rPr lang="en-US" sz="1300" dirty="0" err="1">
                <a:latin typeface="Arial" pitchFamily="34" charset="0"/>
                <a:cs typeface="Arial" pitchFamily="34" charset="0"/>
              </a:rPr>
              <a:t>dây</a:t>
            </a:r>
            <a:r>
              <a:rPr lang="en-US" sz="1300" dirty="0">
                <a:latin typeface="Arial" pitchFamily="34" charset="0"/>
                <a:cs typeface="Arial" pitchFamily="34" charset="0"/>
              </a:rPr>
              <a:t>,…	</a:t>
            </a:r>
          </a:p>
        </p:txBody>
      </p:sp>
      <p:sp>
        <p:nvSpPr>
          <p:cNvPr id="43" name="Rectangle 42"/>
          <p:cNvSpPr/>
          <p:nvPr/>
        </p:nvSpPr>
        <p:spPr>
          <a:xfrm>
            <a:off x="2876536" y="4191000"/>
            <a:ext cx="2000264" cy="292388"/>
          </a:xfrm>
          <a:prstGeom prst="rect">
            <a:avLst/>
          </a:prstGeom>
        </p:spPr>
        <p:txBody>
          <a:bodyPr wrap="square">
            <a:spAutoFit/>
          </a:bodyPr>
          <a:lstStyle/>
          <a:p>
            <a:pPr algn="ctr"/>
            <a:r>
              <a:rPr lang="en-US" sz="1300" dirty="0" err="1">
                <a:latin typeface="Arial" pitchFamily="34" charset="0"/>
                <a:cs typeface="Arial" pitchFamily="34" charset="0"/>
              </a:rPr>
              <a:t>Vở</a:t>
            </a:r>
            <a:r>
              <a:rPr lang="en-US" sz="1300" dirty="0">
                <a:latin typeface="Arial" pitchFamily="34" charset="0"/>
                <a:cs typeface="Arial" pitchFamily="34" charset="0"/>
              </a:rPr>
              <a:t>, </a:t>
            </a:r>
            <a:r>
              <a:rPr lang="vi-VN" sz="1300" dirty="0">
                <a:latin typeface="Arial" pitchFamily="34" charset="0"/>
                <a:cs typeface="Arial" pitchFamily="34" charset="0"/>
              </a:rPr>
              <a:t>đồ</a:t>
            </a:r>
            <a:r>
              <a:rPr lang="en-US" sz="1300" dirty="0">
                <a:latin typeface="Arial" pitchFamily="34" charset="0"/>
                <a:cs typeface="Arial" pitchFamily="34" charset="0"/>
              </a:rPr>
              <a:t> </a:t>
            </a:r>
            <a:r>
              <a:rPr lang="en-US" sz="1300" dirty="0" err="1">
                <a:latin typeface="Arial" pitchFamily="34" charset="0"/>
                <a:cs typeface="Arial" pitchFamily="34" charset="0"/>
              </a:rPr>
              <a:t>dùng</a:t>
            </a:r>
            <a:r>
              <a:rPr lang="en-US" sz="1300" dirty="0">
                <a:latin typeface="Arial" pitchFamily="34" charset="0"/>
                <a:cs typeface="Arial" pitchFamily="34" charset="0"/>
              </a:rPr>
              <a:t> </a:t>
            </a:r>
            <a:r>
              <a:rPr lang="en-US" sz="1300" dirty="0" err="1">
                <a:latin typeface="Arial" pitchFamily="34" charset="0"/>
                <a:cs typeface="Arial" pitchFamily="34" charset="0"/>
              </a:rPr>
              <a:t>học</a:t>
            </a:r>
            <a:r>
              <a:rPr lang="en-US" sz="1300" dirty="0">
                <a:latin typeface="Arial" pitchFamily="34" charset="0"/>
                <a:cs typeface="Arial" pitchFamily="34" charset="0"/>
              </a:rPr>
              <a:t> </a:t>
            </a:r>
            <a:r>
              <a:rPr lang="en-US" sz="1300" dirty="0" err="1">
                <a:latin typeface="Arial" pitchFamily="34" charset="0"/>
                <a:cs typeface="Arial" pitchFamily="34" charset="0"/>
              </a:rPr>
              <a:t>sinh</a:t>
            </a:r>
            <a:r>
              <a:rPr lang="en-US" sz="1300" dirty="0">
                <a:latin typeface="Arial" pitchFamily="34" charset="0"/>
                <a:cs typeface="Arial" pitchFamily="34" charset="0"/>
              </a:rPr>
              <a:t>,…</a:t>
            </a:r>
          </a:p>
        </p:txBody>
      </p:sp>
      <p:sp>
        <p:nvSpPr>
          <p:cNvPr id="44" name="Rectangle 43"/>
          <p:cNvSpPr/>
          <p:nvPr/>
        </p:nvSpPr>
        <p:spPr>
          <a:xfrm>
            <a:off x="4876800" y="4110335"/>
            <a:ext cx="2000264" cy="492443"/>
          </a:xfrm>
          <a:prstGeom prst="rect">
            <a:avLst/>
          </a:prstGeom>
        </p:spPr>
        <p:txBody>
          <a:bodyPr wrap="square">
            <a:spAutoFit/>
          </a:bodyPr>
          <a:lstStyle/>
          <a:p>
            <a:pPr algn="ctr"/>
            <a:r>
              <a:rPr lang="en-US" sz="1300" dirty="0" err="1">
                <a:latin typeface="Arial" pitchFamily="34" charset="0"/>
                <a:cs typeface="Arial" pitchFamily="34" charset="0"/>
              </a:rPr>
              <a:t>Dập</a:t>
            </a:r>
            <a:r>
              <a:rPr lang="en-US" sz="1300" dirty="0">
                <a:latin typeface="Arial" pitchFamily="34" charset="0"/>
                <a:cs typeface="Arial" pitchFamily="34" charset="0"/>
              </a:rPr>
              <a:t> </a:t>
            </a:r>
            <a:r>
              <a:rPr lang="en-US" sz="1300" dirty="0" err="1">
                <a:latin typeface="Arial" pitchFamily="34" charset="0"/>
                <a:cs typeface="Arial" pitchFamily="34" charset="0"/>
              </a:rPr>
              <a:t>ghim</a:t>
            </a:r>
            <a:r>
              <a:rPr lang="en-US" sz="1300" dirty="0">
                <a:latin typeface="Arial" pitchFamily="34" charset="0"/>
                <a:cs typeface="Arial" pitchFamily="34" charset="0"/>
              </a:rPr>
              <a:t>, </a:t>
            </a:r>
            <a:r>
              <a:rPr lang="en-US" sz="1300" dirty="0" err="1">
                <a:latin typeface="Arial" pitchFamily="34" charset="0"/>
                <a:cs typeface="Arial" pitchFamily="34" charset="0"/>
              </a:rPr>
              <a:t>Chân</a:t>
            </a:r>
            <a:r>
              <a:rPr lang="en-US" sz="1300" dirty="0">
                <a:latin typeface="Arial" pitchFamily="34" charset="0"/>
                <a:cs typeface="Arial" pitchFamily="34" charset="0"/>
              </a:rPr>
              <a:t> </a:t>
            </a:r>
            <a:r>
              <a:rPr lang="en-US" sz="1300" dirty="0" err="1">
                <a:latin typeface="Arial" pitchFamily="34" charset="0"/>
                <a:cs typeface="Arial" pitchFamily="34" charset="0"/>
              </a:rPr>
              <a:t>ghim</a:t>
            </a:r>
            <a:r>
              <a:rPr lang="en-US" sz="1300" dirty="0">
                <a:latin typeface="Arial" pitchFamily="34" charset="0"/>
                <a:cs typeface="Arial" pitchFamily="34" charset="0"/>
              </a:rPr>
              <a:t>, B</a:t>
            </a:r>
            <a:r>
              <a:rPr lang="vi-VN" sz="1300" dirty="0">
                <a:latin typeface="Arial" pitchFamily="34" charset="0"/>
                <a:cs typeface="Arial" pitchFamily="34" charset="0"/>
              </a:rPr>
              <a:t>ă</a:t>
            </a:r>
            <a:r>
              <a:rPr lang="en-US" sz="1300" dirty="0" err="1">
                <a:latin typeface="Arial" pitchFamily="34" charset="0"/>
                <a:cs typeface="Arial" pitchFamily="34" charset="0"/>
              </a:rPr>
              <a:t>ng</a:t>
            </a:r>
            <a:r>
              <a:rPr lang="en-US" sz="1300" dirty="0">
                <a:latin typeface="Arial" pitchFamily="34" charset="0"/>
                <a:cs typeface="Arial" pitchFamily="34" charset="0"/>
              </a:rPr>
              <a:t> </a:t>
            </a:r>
            <a:r>
              <a:rPr lang="en-US" sz="1300" dirty="0" err="1">
                <a:latin typeface="Arial" pitchFamily="34" charset="0"/>
                <a:cs typeface="Arial" pitchFamily="34" charset="0"/>
              </a:rPr>
              <a:t>xóa</a:t>
            </a:r>
            <a:r>
              <a:rPr lang="en-US" sz="1300" dirty="0">
                <a:latin typeface="Arial" pitchFamily="34" charset="0"/>
                <a:cs typeface="Arial" pitchFamily="34" charset="0"/>
              </a:rPr>
              <a:t>, </a:t>
            </a:r>
            <a:r>
              <a:rPr lang="en-US" sz="1300" dirty="0" err="1">
                <a:latin typeface="Arial" pitchFamily="34" charset="0"/>
                <a:cs typeface="Arial" pitchFamily="34" charset="0"/>
              </a:rPr>
              <a:t>Cặp</a:t>
            </a:r>
            <a:r>
              <a:rPr lang="en-US" sz="1300" dirty="0">
                <a:latin typeface="Arial" pitchFamily="34" charset="0"/>
                <a:cs typeface="Arial" pitchFamily="34" charset="0"/>
              </a:rPr>
              <a:t> file,…</a:t>
            </a:r>
          </a:p>
        </p:txBody>
      </p:sp>
      <p:sp>
        <p:nvSpPr>
          <p:cNvPr id="45" name="Rectangle 44"/>
          <p:cNvSpPr/>
          <p:nvPr/>
        </p:nvSpPr>
        <p:spPr>
          <a:xfrm>
            <a:off x="7000892" y="4114800"/>
            <a:ext cx="1714512" cy="492443"/>
          </a:xfrm>
          <a:prstGeom prst="rect">
            <a:avLst/>
          </a:prstGeom>
        </p:spPr>
        <p:txBody>
          <a:bodyPr wrap="square">
            <a:spAutoFit/>
          </a:bodyPr>
          <a:lstStyle/>
          <a:p>
            <a:pPr algn="ctr"/>
            <a:r>
              <a:rPr lang="en-US" sz="1300" dirty="0">
                <a:latin typeface="Arial" pitchFamily="34" charset="0"/>
                <a:cs typeface="Arial" pitchFamily="34" charset="0"/>
              </a:rPr>
              <a:t>     </a:t>
            </a:r>
            <a:r>
              <a:rPr lang="en-US" sz="1300" dirty="0" err="1">
                <a:latin typeface="Arial" pitchFamily="34" charset="0"/>
                <a:cs typeface="Arial" pitchFamily="34" charset="0"/>
              </a:rPr>
              <a:t>Máy</a:t>
            </a:r>
            <a:r>
              <a:rPr lang="en-US" sz="1300" dirty="0">
                <a:latin typeface="Arial" pitchFamily="34" charset="0"/>
                <a:cs typeface="Arial" pitchFamily="34" charset="0"/>
              </a:rPr>
              <a:t> </a:t>
            </a:r>
            <a:r>
              <a:rPr lang="en-US" sz="1300" dirty="0" err="1">
                <a:latin typeface="Arial" pitchFamily="34" charset="0"/>
                <a:cs typeface="Arial" pitchFamily="34" charset="0"/>
              </a:rPr>
              <a:t>tính</a:t>
            </a:r>
            <a:r>
              <a:rPr lang="en-US" sz="1300" dirty="0">
                <a:latin typeface="Arial" pitchFamily="34" charset="0"/>
                <a:cs typeface="Arial" pitchFamily="34" charset="0"/>
              </a:rPr>
              <a:t> </a:t>
            </a:r>
            <a:r>
              <a:rPr lang="en-US" sz="1300" dirty="0" err="1">
                <a:latin typeface="Arial" pitchFamily="34" charset="0"/>
                <a:cs typeface="Arial" pitchFamily="34" charset="0"/>
              </a:rPr>
              <a:t>cầm</a:t>
            </a:r>
            <a:r>
              <a:rPr lang="en-US" sz="1300" dirty="0">
                <a:latin typeface="Arial" pitchFamily="34" charset="0"/>
                <a:cs typeface="Arial" pitchFamily="34" charset="0"/>
              </a:rPr>
              <a:t> </a:t>
            </a:r>
            <a:r>
              <a:rPr lang="en-US" sz="1300" dirty="0" err="1">
                <a:latin typeface="Arial" pitchFamily="34" charset="0"/>
                <a:cs typeface="Arial" pitchFamily="34" charset="0"/>
              </a:rPr>
              <a:t>tay</a:t>
            </a:r>
            <a:r>
              <a:rPr lang="en-US" sz="1300" dirty="0">
                <a:latin typeface="Arial" pitchFamily="34" charset="0"/>
                <a:cs typeface="Arial" pitchFamily="34" charset="0"/>
              </a:rPr>
              <a:t>	</a:t>
            </a:r>
          </a:p>
        </p:txBody>
      </p:sp>
      <p:sp>
        <p:nvSpPr>
          <p:cNvPr id="46" name="TextBox 45"/>
          <p:cNvSpPr txBox="1"/>
          <p:nvPr/>
        </p:nvSpPr>
        <p:spPr>
          <a:xfrm>
            <a:off x="970313" y="5791200"/>
            <a:ext cx="1468087" cy="492443"/>
          </a:xfrm>
          <a:prstGeom prst="rect">
            <a:avLst/>
          </a:prstGeom>
        </p:spPr>
        <p:txBody>
          <a:bodyPr wrap="square">
            <a:spAutoFit/>
          </a:bodyPr>
          <a:lstStyle>
            <a:defPPr>
              <a:defRPr lang="en-US"/>
            </a:defPPr>
            <a:lvl1pPr algn="ctr">
              <a:defRPr sz="1300">
                <a:latin typeface="Arial" pitchFamily="34" charset="0"/>
                <a:cs typeface="Arial" pitchFamily="34" charset="0"/>
              </a:defRPr>
            </a:lvl1pPr>
          </a:lstStyle>
          <a:p>
            <a:r>
              <a:rPr lang="en-US"/>
              <a:t>Bút bi, bút mực…</a:t>
            </a:r>
          </a:p>
        </p:txBody>
      </p:sp>
      <p:sp>
        <p:nvSpPr>
          <p:cNvPr id="47" name="TextBox 46"/>
          <p:cNvSpPr txBox="1"/>
          <p:nvPr/>
        </p:nvSpPr>
        <p:spPr>
          <a:xfrm>
            <a:off x="2743200" y="5665113"/>
            <a:ext cx="1524000" cy="492443"/>
          </a:xfrm>
          <a:prstGeom prst="rect">
            <a:avLst/>
          </a:prstGeom>
        </p:spPr>
        <p:txBody>
          <a:bodyPr wrap="square">
            <a:spAutoFit/>
          </a:bodyPr>
          <a:lstStyle>
            <a:defPPr>
              <a:defRPr lang="en-US"/>
            </a:defPPr>
            <a:lvl1pPr algn="ctr">
              <a:defRPr sz="1300">
                <a:latin typeface="Arial" pitchFamily="34" charset="0"/>
                <a:cs typeface="Arial" pitchFamily="34" charset="0"/>
              </a:defRPr>
            </a:lvl1pPr>
          </a:lstStyle>
          <a:p>
            <a:r>
              <a:rPr lang="en-US" dirty="0" err="1"/>
              <a:t>Máy</a:t>
            </a:r>
            <a:r>
              <a:rPr lang="en-US" dirty="0"/>
              <a:t> </a:t>
            </a:r>
            <a:r>
              <a:rPr lang="en-US" dirty="0" err="1"/>
              <a:t>tính</a:t>
            </a:r>
            <a:r>
              <a:rPr lang="en-US" dirty="0"/>
              <a:t> Desktop, Laptop, </a:t>
            </a:r>
            <a:r>
              <a:rPr lang="en-US" dirty="0" err="1"/>
              <a:t>phụ</a:t>
            </a:r>
            <a:r>
              <a:rPr lang="en-US" dirty="0"/>
              <a:t> </a:t>
            </a:r>
            <a:r>
              <a:rPr lang="en-US" dirty="0" err="1"/>
              <a:t>kiện</a:t>
            </a:r>
            <a:endParaRPr lang="en-US" dirty="0"/>
          </a:p>
        </p:txBody>
      </p:sp>
      <p:sp>
        <p:nvSpPr>
          <p:cNvPr id="48" name="TextBox 47"/>
          <p:cNvSpPr txBox="1"/>
          <p:nvPr/>
        </p:nvSpPr>
        <p:spPr>
          <a:xfrm>
            <a:off x="5105400" y="5588913"/>
            <a:ext cx="1447800" cy="692497"/>
          </a:xfrm>
          <a:prstGeom prst="rect">
            <a:avLst/>
          </a:prstGeom>
        </p:spPr>
        <p:txBody>
          <a:bodyPr wrap="square">
            <a:spAutoFit/>
          </a:bodyPr>
          <a:lstStyle>
            <a:defPPr>
              <a:defRPr lang="en-US"/>
            </a:defPPr>
            <a:lvl1pPr algn="ctr">
              <a:defRPr sz="1300">
                <a:latin typeface="Arial" pitchFamily="34" charset="0"/>
                <a:cs typeface="Arial" pitchFamily="34" charset="0"/>
              </a:defRPr>
            </a:lvl1pPr>
          </a:lstStyle>
          <a:p>
            <a:r>
              <a:rPr lang="en-US" dirty="0" err="1"/>
              <a:t>Đồ</a:t>
            </a:r>
            <a:r>
              <a:rPr lang="en-US" dirty="0"/>
              <a:t> </a:t>
            </a:r>
            <a:r>
              <a:rPr lang="en-US" dirty="0" err="1"/>
              <a:t>văn</a:t>
            </a:r>
            <a:r>
              <a:rPr lang="en-US" dirty="0"/>
              <a:t> </a:t>
            </a:r>
            <a:r>
              <a:rPr lang="en-US" dirty="0" err="1"/>
              <a:t>phòng</a:t>
            </a:r>
            <a:r>
              <a:rPr lang="en-US" dirty="0"/>
              <a:t> </a:t>
            </a:r>
            <a:r>
              <a:rPr lang="en-US" dirty="0" err="1"/>
              <a:t>phẩm</a:t>
            </a:r>
            <a:r>
              <a:rPr lang="en-US" dirty="0"/>
              <a:t>: </a:t>
            </a:r>
            <a:r>
              <a:rPr lang="en-US" dirty="0" err="1"/>
              <a:t>Cặp</a:t>
            </a:r>
            <a:r>
              <a:rPr lang="en-US" dirty="0"/>
              <a:t> file….</a:t>
            </a:r>
          </a:p>
        </p:txBody>
      </p:sp>
      <p:sp>
        <p:nvSpPr>
          <p:cNvPr id="49" name="TextBox 48"/>
          <p:cNvSpPr txBox="1"/>
          <p:nvPr/>
        </p:nvSpPr>
        <p:spPr>
          <a:xfrm>
            <a:off x="7124700" y="5562600"/>
            <a:ext cx="1447800" cy="492443"/>
          </a:xfrm>
          <a:prstGeom prst="rect">
            <a:avLst/>
          </a:prstGeom>
        </p:spPr>
        <p:txBody>
          <a:bodyPr wrap="square">
            <a:spAutoFit/>
          </a:bodyPr>
          <a:lstStyle>
            <a:defPPr>
              <a:defRPr lang="en-US"/>
            </a:defPPr>
            <a:lvl1pPr algn="ctr">
              <a:defRPr sz="1300">
                <a:latin typeface="Arial" pitchFamily="34" charset="0"/>
                <a:cs typeface="Arial" pitchFamily="34" charset="0"/>
              </a:defRPr>
            </a:lvl1pPr>
          </a:lstStyle>
          <a:p>
            <a:r>
              <a:rPr lang="en-US" dirty="0"/>
              <a:t>  </a:t>
            </a:r>
            <a:r>
              <a:rPr lang="en-US" dirty="0" err="1"/>
              <a:t>Giấy</a:t>
            </a:r>
            <a:r>
              <a:rPr lang="en-US" dirty="0"/>
              <a:t> in </a:t>
            </a:r>
            <a:r>
              <a:rPr lang="en-US" dirty="0" err="1"/>
              <a:t>các</a:t>
            </a:r>
            <a:r>
              <a:rPr lang="en-US" dirty="0"/>
              <a:t> </a:t>
            </a:r>
            <a:r>
              <a:rPr lang="en-US" dirty="0" err="1"/>
              <a:t>loại</a:t>
            </a:r>
            <a:r>
              <a:rPr lang="en-US" dirty="0"/>
              <a:t> </a:t>
            </a:r>
            <a:r>
              <a:rPr lang="en-US" dirty="0" err="1"/>
              <a:t>cỡ</a:t>
            </a:r>
            <a:r>
              <a:rPr lang="en-US" dirty="0"/>
              <a:t>…</a:t>
            </a:r>
          </a:p>
        </p:txBody>
      </p:sp>
      <p:sp>
        <p:nvSpPr>
          <p:cNvPr id="50" name="TextBox 49"/>
          <p:cNvSpPr txBox="1"/>
          <p:nvPr/>
        </p:nvSpPr>
        <p:spPr>
          <a:xfrm>
            <a:off x="8490781" y="6449481"/>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smtClean="0">
                <a:latin typeface="Arial" pitchFamily="34" charset="0"/>
                <a:cs typeface="Arial" pitchFamily="34" charset="0"/>
              </a:rPr>
              <a:t>5</a:t>
            </a:r>
            <a:endParaRPr lang="vi-VN" sz="1000" b="1" dirty="0">
              <a:latin typeface="Arial" pitchFamily="34" charset="0"/>
              <a:cs typeface="Arial" pitchFamily="34" charset="0"/>
            </a:endParaRPr>
          </a:p>
        </p:txBody>
      </p:sp>
    </p:spTree>
    <p:extLst>
      <p:ext uri="{BB962C8B-B14F-4D97-AF65-F5344CB8AC3E}">
        <p14:creationId xmlns:p14="http://schemas.microsoft.com/office/powerpoint/2010/main" val="12154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par>
                                <p:cTn id="26" presetID="22" presetClass="entr" presetSubtype="8"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left)">
                                      <p:cBhvr>
                                        <p:cTn id="28" dur="500"/>
                                        <p:tgtEl>
                                          <p:spTgt spid="35"/>
                                        </p:tgtEl>
                                      </p:cBhvr>
                                    </p:animEffect>
                                  </p:childTnLst>
                                </p:cTn>
                              </p:par>
                              <p:par>
                                <p:cTn id="29" presetID="22" presetClass="entr" presetSubtype="8"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par>
                                <p:cTn id="50" presetID="22" presetClass="entr" presetSubtype="8"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left)">
                                      <p:cBhvr>
                                        <p:cTn id="64" dur="500"/>
                                        <p:tgtEl>
                                          <p:spTgt spid="41"/>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left)">
                                      <p:cBhvr>
                                        <p:cTn id="70" dur="500"/>
                                        <p:tgtEl>
                                          <p:spTgt spid="43"/>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left)">
                                      <p:cBhvr>
                                        <p:cTn id="76" dur="500"/>
                                        <p:tgtEl>
                                          <p:spTgt spid="4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left)">
                                      <p:cBhvr>
                                        <p:cTn id="79" dur="500"/>
                                        <p:tgtEl>
                                          <p:spTgt spid="4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500"/>
                                        <p:tgtEl>
                                          <p:spTgt spid="47"/>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left)">
                                      <p:cBhvr>
                                        <p:cTn id="85" dur="500"/>
                                        <p:tgtEl>
                                          <p:spTgt spid="4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animBg="1"/>
      <p:bldP spid="24" grpId="0" animBg="1"/>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50" name="Picture 4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51" name="Hộp_Văn_Bản 7"/>
          <p:cNvSpPr txBox="1">
            <a:spLocks noChangeArrowheads="1"/>
          </p:cNvSpPr>
          <p:nvPr/>
        </p:nvSpPr>
        <p:spPr bwMode="auto">
          <a:xfrm>
            <a:off x="1951721" y="475396"/>
            <a:ext cx="6477000"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III. THẾ MẠNH – SỰ KHÁC BIỆT</a:t>
            </a:r>
          </a:p>
        </p:txBody>
      </p:sp>
      <p:pic>
        <p:nvPicPr>
          <p:cNvPr id="20" name="Picture 2" descr="http://inphusy.vn/admin/webroot/upload/image/images/hamad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149664"/>
            <a:ext cx="2079994" cy="155999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inphusy.vn/admin/webroot/upload/image/images/in-offse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149664"/>
            <a:ext cx="1974676" cy="155999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inphusy.vn/admin/webroot/upload/image/images/DAIYA%2072x1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206" y="2149664"/>
            <a:ext cx="2079994" cy="155999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inphusy.vn/admin/webroot/upload/image/images/may-in-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21832" y="4435664"/>
            <a:ext cx="1890736" cy="152399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85800" y="3772899"/>
            <a:ext cx="2362200" cy="461665"/>
          </a:xfrm>
          <a:prstGeom prst="rect">
            <a:avLst/>
          </a:prstGeom>
          <a:noFill/>
        </p:spPr>
        <p:txBody>
          <a:bodyPr wrap="square" rtlCol="0">
            <a:spAutoFit/>
          </a:bodyPr>
          <a:lstStyle/>
          <a:p>
            <a:pPr algn="ctr"/>
            <a:r>
              <a:rPr lang="en-US" sz="1200">
                <a:latin typeface="Times New Roman" pitchFamily="18" charset="0"/>
                <a:cs typeface="Times New Roman" pitchFamily="18" charset="0"/>
              </a:rPr>
              <a:t>Máy 4 màu HAMADA (Japan) - Khổ in lớn nhất 36x52cm</a:t>
            </a:r>
          </a:p>
        </p:txBody>
      </p:sp>
      <p:sp>
        <p:nvSpPr>
          <p:cNvPr id="25" name="TextBox 24"/>
          <p:cNvSpPr txBox="1"/>
          <p:nvPr/>
        </p:nvSpPr>
        <p:spPr>
          <a:xfrm>
            <a:off x="3463838" y="3807487"/>
            <a:ext cx="2362200" cy="461665"/>
          </a:xfrm>
          <a:prstGeom prst="rect">
            <a:avLst/>
          </a:prstGeom>
          <a:noFill/>
        </p:spPr>
        <p:txBody>
          <a:bodyPr wrap="square" rtlCol="0">
            <a:spAutoFit/>
          </a:bodyPr>
          <a:lstStyle/>
          <a:p>
            <a:pPr algn="ctr"/>
            <a:r>
              <a:rPr lang="en-US" sz="1200">
                <a:latin typeface="Times New Roman" pitchFamily="18" charset="0"/>
                <a:cs typeface="Times New Roman" pitchFamily="18" charset="0"/>
              </a:rPr>
              <a:t>Máy 4 màu Mitsubishi Daya (Japan) - Khổ in lớn nhất 52x72cm</a:t>
            </a:r>
          </a:p>
        </p:txBody>
      </p:sp>
      <p:sp>
        <p:nvSpPr>
          <p:cNvPr id="26" name="TextBox 25"/>
          <p:cNvSpPr txBox="1"/>
          <p:nvPr/>
        </p:nvSpPr>
        <p:spPr>
          <a:xfrm>
            <a:off x="6096000" y="3807487"/>
            <a:ext cx="2590799" cy="461665"/>
          </a:xfrm>
          <a:prstGeom prst="rect">
            <a:avLst/>
          </a:prstGeom>
          <a:noFill/>
        </p:spPr>
        <p:txBody>
          <a:bodyPr wrap="square" rtlCol="0">
            <a:spAutoFit/>
          </a:bodyPr>
          <a:lstStyle/>
          <a:p>
            <a:pPr algn="ctr"/>
            <a:r>
              <a:rPr lang="en-US" sz="1200">
                <a:latin typeface="Times New Roman" pitchFamily="18" charset="0"/>
                <a:cs typeface="Times New Roman" pitchFamily="18" charset="0"/>
              </a:rPr>
              <a:t>Máy 4 màu Mitsubishi Daya (Japan) -  - Khổ in lớn nhất 72x102cm</a:t>
            </a:r>
          </a:p>
        </p:txBody>
      </p:sp>
      <p:pic>
        <p:nvPicPr>
          <p:cNvPr id="27" name="Picture 14" descr="http://inphusy.vn/admin/webroot/upload/image/images/may-in-3.png"/>
          <p:cNvPicPr>
            <a:picLocks noChangeAspect="1" noChangeArrowheads="1"/>
          </p:cNvPicPr>
          <p:nvPr/>
        </p:nvPicPr>
        <p:blipFill rotWithShape="1">
          <a:blip r:embed="rId7">
            <a:extLst>
              <a:ext uri="{28A0092B-C50C-407E-A947-70E740481C1C}">
                <a14:useLocalDpi xmlns:a14="http://schemas.microsoft.com/office/drawing/2010/main" val="0"/>
              </a:ext>
            </a:extLst>
          </a:blip>
          <a:srcRect r="21551"/>
          <a:stretch/>
        </p:blipFill>
        <p:spPr bwMode="auto">
          <a:xfrm>
            <a:off x="533400" y="4435664"/>
            <a:ext cx="2518144" cy="141922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http://inphusy.vn/admin/webroot/upload/image/images/may-in-7.png"/>
          <p:cNvPicPr>
            <a:picLocks noChangeAspect="1" noChangeArrowheads="1"/>
          </p:cNvPicPr>
          <p:nvPr/>
        </p:nvPicPr>
        <p:blipFill rotWithShape="1">
          <a:blip r:embed="rId8">
            <a:extLst>
              <a:ext uri="{28A0092B-C50C-407E-A947-70E740481C1C}">
                <a14:useLocalDpi xmlns:a14="http://schemas.microsoft.com/office/drawing/2010/main" val="0"/>
              </a:ext>
            </a:extLst>
          </a:blip>
          <a:srcRect l="16044" t="16423" r="4047" b="6608"/>
          <a:stretch/>
        </p:blipFill>
        <p:spPr bwMode="auto">
          <a:xfrm>
            <a:off x="5486400" y="4435664"/>
            <a:ext cx="3052148" cy="166421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82797" y="6096000"/>
            <a:ext cx="2590799" cy="276999"/>
          </a:xfrm>
          <a:prstGeom prst="rect">
            <a:avLst/>
          </a:prstGeom>
          <a:noFill/>
        </p:spPr>
        <p:txBody>
          <a:bodyPr wrap="square" rtlCol="0">
            <a:spAutoFit/>
          </a:bodyPr>
          <a:lstStyle/>
          <a:p>
            <a:pPr algn="ctr"/>
            <a:r>
              <a:rPr lang="en-US" sz="1200">
                <a:latin typeface="Times New Roman" pitchFamily="18" charset="0"/>
                <a:cs typeface="Times New Roman" pitchFamily="18" charset="0"/>
              </a:rPr>
              <a:t>Máy in 04 màu khổ lớn</a:t>
            </a:r>
          </a:p>
        </p:txBody>
      </p:sp>
      <p:sp>
        <p:nvSpPr>
          <p:cNvPr id="30" name="TextBox 29"/>
          <p:cNvSpPr txBox="1"/>
          <p:nvPr/>
        </p:nvSpPr>
        <p:spPr>
          <a:xfrm>
            <a:off x="3429000" y="6019800"/>
            <a:ext cx="1562101" cy="276999"/>
          </a:xfrm>
          <a:prstGeom prst="rect">
            <a:avLst/>
          </a:prstGeom>
          <a:noFill/>
        </p:spPr>
        <p:txBody>
          <a:bodyPr wrap="square" rtlCol="0">
            <a:spAutoFit/>
          </a:bodyPr>
          <a:lstStyle/>
          <a:p>
            <a:pPr algn="ctr"/>
            <a:r>
              <a:rPr lang="en-US" sz="1200">
                <a:latin typeface="Times New Roman" pitchFamily="18" charset="0"/>
                <a:cs typeface="Times New Roman" pitchFamily="18" charset="0"/>
              </a:rPr>
              <a:t>Máy </a:t>
            </a:r>
            <a:r>
              <a:rPr lang="en-US" sz="1200" smtClean="0">
                <a:latin typeface="Times New Roman" pitchFamily="18" charset="0"/>
                <a:cs typeface="Times New Roman" pitchFamily="18" charset="0"/>
              </a:rPr>
              <a:t>cán</a:t>
            </a:r>
            <a:endParaRPr lang="en-US" sz="1200">
              <a:latin typeface="Times New Roman" pitchFamily="18" charset="0"/>
              <a:cs typeface="Times New Roman" pitchFamily="18" charset="0"/>
            </a:endParaRPr>
          </a:p>
        </p:txBody>
      </p:sp>
      <p:sp>
        <p:nvSpPr>
          <p:cNvPr id="31" name="TextBox 30"/>
          <p:cNvSpPr txBox="1"/>
          <p:nvPr/>
        </p:nvSpPr>
        <p:spPr>
          <a:xfrm>
            <a:off x="6248400" y="6200001"/>
            <a:ext cx="1562101" cy="276999"/>
          </a:xfrm>
          <a:prstGeom prst="rect">
            <a:avLst/>
          </a:prstGeom>
          <a:noFill/>
        </p:spPr>
        <p:txBody>
          <a:bodyPr wrap="square" rtlCol="0">
            <a:spAutoFit/>
          </a:bodyPr>
          <a:lstStyle/>
          <a:p>
            <a:pPr algn="ctr"/>
            <a:r>
              <a:rPr lang="en-US" sz="1200">
                <a:latin typeface="Times New Roman" pitchFamily="18" charset="0"/>
                <a:cs typeface="Times New Roman" pitchFamily="18" charset="0"/>
              </a:rPr>
              <a:t>Máy </a:t>
            </a:r>
            <a:r>
              <a:rPr lang="en-US" sz="1200" smtClean="0">
                <a:latin typeface="Times New Roman" pitchFamily="18" charset="0"/>
                <a:cs typeface="Times New Roman" pitchFamily="18" charset="0"/>
              </a:rPr>
              <a:t>xén</a:t>
            </a:r>
            <a:endParaRPr lang="en-US" sz="1200">
              <a:latin typeface="Times New Roman" pitchFamily="18" charset="0"/>
              <a:cs typeface="Times New Roman" pitchFamily="18" charset="0"/>
            </a:endParaRPr>
          </a:p>
        </p:txBody>
      </p:sp>
      <p:sp>
        <p:nvSpPr>
          <p:cNvPr id="36" name="Round Same Side Corner Rectangle 35"/>
          <p:cNvSpPr/>
          <p:nvPr/>
        </p:nvSpPr>
        <p:spPr>
          <a:xfrm rot="16200000" flipH="1">
            <a:off x="860117" y="1502085"/>
            <a:ext cx="301402" cy="497633"/>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fontAlgn="auto">
              <a:spcBef>
                <a:spcPts val="0"/>
              </a:spcBef>
              <a:spcAft>
                <a:spcPts val="0"/>
              </a:spcAft>
              <a:defRPr/>
            </a:pPr>
            <a:r>
              <a:rPr lang="en-US" dirty="0" smtClean="0"/>
              <a:t>3.3</a:t>
            </a:r>
            <a:endParaRPr lang="en-US" dirty="0"/>
          </a:p>
        </p:txBody>
      </p:sp>
      <p:sp>
        <p:nvSpPr>
          <p:cNvPr id="37" name="Round Same Side Corner Rectangle 36"/>
          <p:cNvSpPr/>
          <p:nvPr/>
        </p:nvSpPr>
        <p:spPr>
          <a:xfrm rot="5400000">
            <a:off x="3674804" y="-801801"/>
            <a:ext cx="301400" cy="5105404"/>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vi-VN" sz="1600" b="1" dirty="0">
                <a:latin typeface="Arial" pitchFamily="34" charset="0"/>
                <a:cs typeface="Arial" pitchFamily="34" charset="0"/>
              </a:rPr>
              <a:t>Xưởng in ấn khối lượng </a:t>
            </a:r>
            <a:r>
              <a:rPr lang="vi-VN" sz="1600" b="1" dirty="0" smtClean="0">
                <a:latin typeface="Arial" pitchFamily="34" charset="0"/>
                <a:cs typeface="Arial" pitchFamily="34" charset="0"/>
              </a:rPr>
              <a:t>lớn</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Máy</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móc</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thiết</a:t>
            </a:r>
            <a:r>
              <a:rPr lang="en-US" sz="1600" b="1" dirty="0" smtClean="0">
                <a:latin typeface="Arial" pitchFamily="34" charset="0"/>
                <a:cs typeface="Arial" pitchFamily="34" charset="0"/>
              </a:rPr>
              <a:t> </a:t>
            </a:r>
            <a:r>
              <a:rPr lang="en-US" sz="1600" b="1" dirty="0" err="1" smtClean="0">
                <a:latin typeface="Arial" pitchFamily="34" charset="0"/>
                <a:cs typeface="Arial" pitchFamily="34" charset="0"/>
              </a:rPr>
              <a:t>bị</a:t>
            </a:r>
            <a:r>
              <a:rPr lang="en-US" sz="1600" b="1" dirty="0" smtClean="0">
                <a:latin typeface="Arial" pitchFamily="34" charset="0"/>
                <a:cs typeface="Arial" pitchFamily="34" charset="0"/>
              </a:rPr>
              <a:t> in</a:t>
            </a:r>
            <a:endParaRPr lang="vi-VN" sz="1600" b="1" dirty="0">
              <a:latin typeface="Arial" pitchFamily="34" charset="0"/>
              <a:cs typeface="Arial" pitchFamily="34" charset="0"/>
            </a:endParaRPr>
          </a:p>
        </p:txBody>
      </p:sp>
      <p:sp>
        <p:nvSpPr>
          <p:cNvPr id="32" name="TextBox 31"/>
          <p:cNvSpPr txBox="1"/>
          <p:nvPr/>
        </p:nvSpPr>
        <p:spPr>
          <a:xfrm>
            <a:off x="8443664" y="6372999"/>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a:latin typeface="Arial" pitchFamily="34" charset="0"/>
                <a:cs typeface="Arial" pitchFamily="34" charset="0"/>
              </a:rPr>
              <a:t>6</a:t>
            </a:r>
            <a:endParaRPr lang="vi-VN" sz="1000" b="1" dirty="0">
              <a:latin typeface="Arial" pitchFamily="34" charset="0"/>
              <a:cs typeface="Arial" pitchFamily="34" charset="0"/>
            </a:endParaRPr>
          </a:p>
        </p:txBody>
      </p:sp>
    </p:spTree>
    <p:extLst>
      <p:ext uri="{BB962C8B-B14F-4D97-AF65-F5344CB8AC3E}">
        <p14:creationId xmlns:p14="http://schemas.microsoft.com/office/powerpoint/2010/main" val="226286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4" grpId="0"/>
      <p:bldP spid="25" grpId="0"/>
      <p:bldP spid="26" grpId="0"/>
      <p:bldP spid="29" grpId="0"/>
      <p:bldP spid="30" grpId="0"/>
      <p:bldP spid="31" grpId="0"/>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1"/>
            </a:gs>
            <a:gs pos="60000">
              <a:schemeClr val="bg2">
                <a:tint val="95000"/>
                <a:shade val="100000"/>
                <a:satMod val="130000"/>
                <a:lumMod val="130000"/>
              </a:schemeClr>
            </a:gs>
            <a:gs pos="100000">
              <a:schemeClr val="bg1"/>
            </a:gs>
          </a:gsLst>
          <a:path path="circle">
            <a:fillToRect l="20000" t="10000" r="20000" b="60000"/>
          </a:path>
        </a:gradFill>
        <a:effectLst/>
      </p:bgPr>
    </p:bg>
    <p:spTree>
      <p:nvGrpSpPr>
        <p:cNvPr id="1" name=""/>
        <p:cNvGrpSpPr/>
        <p:nvPr/>
      </p:nvGrpSpPr>
      <p:grpSpPr>
        <a:xfrm>
          <a:off x="0" y="0"/>
          <a:ext cx="0" cy="0"/>
          <a:chOff x="0" y="0"/>
          <a:chExt cx="0" cy="0"/>
        </a:xfrm>
      </p:grpSpPr>
      <p:pic>
        <p:nvPicPr>
          <p:cNvPr id="50" name="Picture 4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51" name="Hộp_Văn_Bản 7"/>
          <p:cNvSpPr txBox="1">
            <a:spLocks noChangeArrowheads="1"/>
          </p:cNvSpPr>
          <p:nvPr/>
        </p:nvSpPr>
        <p:spPr bwMode="auto">
          <a:xfrm>
            <a:off x="1951721" y="475396"/>
            <a:ext cx="6477000"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III. THẾ MẠNH – SỰ KHÁC BIỆT</a:t>
            </a:r>
          </a:p>
        </p:txBody>
      </p:sp>
      <p:sp>
        <p:nvSpPr>
          <p:cNvPr id="36" name="Round Same Side Corner Rectangle 35"/>
          <p:cNvSpPr/>
          <p:nvPr/>
        </p:nvSpPr>
        <p:spPr>
          <a:xfrm rot="16200000" flipH="1">
            <a:off x="860117" y="1502085"/>
            <a:ext cx="301402" cy="497633"/>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mtClean="0">
                <a:solidFill>
                  <a:prstClr val="white"/>
                </a:solidFill>
              </a:rPr>
              <a:t>3.4</a:t>
            </a:r>
            <a:endParaRPr lang="en-US" dirty="0">
              <a:solidFill>
                <a:prstClr val="white"/>
              </a:solidFill>
            </a:endParaRPr>
          </a:p>
        </p:txBody>
      </p:sp>
      <p:sp>
        <p:nvSpPr>
          <p:cNvPr id="37" name="Round Same Side Corner Rectangle 36"/>
          <p:cNvSpPr/>
          <p:nvPr/>
        </p:nvSpPr>
        <p:spPr>
          <a:xfrm rot="5400000">
            <a:off x="3642482" y="-884893"/>
            <a:ext cx="504056" cy="5243416"/>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en-US" sz="1600" b="1" smtClean="0">
                <a:solidFill>
                  <a:prstClr val="white"/>
                </a:solidFill>
                <a:cs typeface="Arial" pitchFamily="34" charset="0"/>
              </a:rPr>
              <a:t>Kho 500m2, đảm bảo tiêu chuẩn bảo quản, bốc xếp hàng hóa và an toàn phòng cháy chữa cháy</a:t>
            </a:r>
            <a:endParaRPr lang="vi-VN" sz="1600" b="1" dirty="0">
              <a:solidFill>
                <a:prstClr val="white"/>
              </a:solidFill>
              <a:cs typeface="Arial" pitchFamily="34" charset="0"/>
            </a:endParaRPr>
          </a:p>
        </p:txBody>
      </p:sp>
      <p:sp>
        <p:nvSpPr>
          <p:cNvPr id="32" name="TextBox 31"/>
          <p:cNvSpPr txBox="1"/>
          <p:nvPr/>
        </p:nvSpPr>
        <p:spPr>
          <a:xfrm>
            <a:off x="8443664" y="6372999"/>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a:solidFill>
                  <a:prstClr val="white"/>
                </a:solidFill>
                <a:latin typeface="Arial" pitchFamily="34" charset="0"/>
                <a:cs typeface="Arial" pitchFamily="34" charset="0"/>
              </a:rPr>
              <a:t>6</a:t>
            </a:r>
            <a:endParaRPr lang="vi-VN" sz="1000" b="1" dirty="0">
              <a:solidFill>
                <a:prstClr val="white"/>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2564904"/>
            <a:ext cx="4074605" cy="316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284984"/>
            <a:ext cx="210502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26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logo.jpg"/>
          <p:cNvPicPr>
            <a:picLocks noChangeAspect="1"/>
          </p:cNvPicPr>
          <p:nvPr/>
        </p:nvPicPr>
        <p:blipFill>
          <a:blip r:embed="rId2" cstate="print"/>
          <a:stretch>
            <a:fillRect/>
          </a:stretch>
        </p:blipFill>
        <p:spPr>
          <a:xfrm>
            <a:off x="572656" y="381000"/>
            <a:ext cx="798944" cy="712012"/>
          </a:xfrm>
          <a:prstGeom prst="rect">
            <a:avLst/>
          </a:prstGeom>
        </p:spPr>
      </p:pic>
      <p:sp>
        <p:nvSpPr>
          <p:cNvPr id="51" name="Hộp_Văn_Bản 7"/>
          <p:cNvSpPr txBox="1">
            <a:spLocks noChangeArrowheads="1"/>
          </p:cNvSpPr>
          <p:nvPr/>
        </p:nvSpPr>
        <p:spPr bwMode="auto">
          <a:xfrm>
            <a:off x="1951721" y="475396"/>
            <a:ext cx="6477000" cy="523220"/>
          </a:xfrm>
          <a:prstGeom prst="rect">
            <a:avLst/>
          </a:prstGeom>
          <a:noFill/>
          <a:ln w="9525">
            <a:noFill/>
            <a:miter lim="800000"/>
            <a:headEnd/>
            <a:tailEnd/>
          </a:ln>
        </p:spPr>
        <p:txBody>
          <a:bodyPr wrap="square">
            <a:spAutoFit/>
          </a:bodyPr>
          <a:lstStyle/>
          <a:p>
            <a:pPr algn="ctr"/>
            <a:r>
              <a:rPr lang="en-US" sz="2800" b="1" dirty="0">
                <a:solidFill>
                  <a:srgbClr val="0000FF"/>
                </a:solidFill>
                <a:effectLst>
                  <a:outerShdw blurRad="50800" dist="101600" dir="2700000" algn="tl" rotWithShape="0">
                    <a:prstClr val="black">
                      <a:alpha val="40000"/>
                    </a:prstClr>
                  </a:outerShdw>
                </a:effectLst>
              </a:rPr>
              <a:t>III. THẾ MẠNH – SỰ KHÁC BIỆT</a:t>
            </a:r>
          </a:p>
        </p:txBody>
      </p:sp>
      <p:sp>
        <p:nvSpPr>
          <p:cNvPr id="36" name="Round Same Side Corner Rectangle 35"/>
          <p:cNvSpPr/>
          <p:nvPr/>
        </p:nvSpPr>
        <p:spPr>
          <a:xfrm rot="16200000" flipH="1">
            <a:off x="860117" y="1502085"/>
            <a:ext cx="301402" cy="497633"/>
          </a:xfrm>
          <a:prstGeom prst="round2SameRect">
            <a:avLst>
              <a:gd name="adj1" fmla="val 34679"/>
              <a:gd name="adj2" fmla="val 0"/>
            </a:avLst>
          </a:prstGeom>
          <a:gradFill flip="none" rotWithShape="1">
            <a:gsLst>
              <a:gs pos="0">
                <a:schemeClr val="accent3">
                  <a:lumMod val="50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smtClean="0">
                <a:solidFill>
                  <a:prstClr val="white"/>
                </a:solidFill>
              </a:rPr>
              <a:t>3.5</a:t>
            </a:r>
            <a:endParaRPr lang="en-US" dirty="0">
              <a:solidFill>
                <a:prstClr val="white"/>
              </a:solidFill>
            </a:endParaRPr>
          </a:p>
        </p:txBody>
      </p:sp>
      <p:sp>
        <p:nvSpPr>
          <p:cNvPr id="37" name="Round Same Side Corner Rectangle 36"/>
          <p:cNvSpPr/>
          <p:nvPr/>
        </p:nvSpPr>
        <p:spPr>
          <a:xfrm rot="5400000">
            <a:off x="3426457" y="-668868"/>
            <a:ext cx="504056" cy="4811366"/>
          </a:xfrm>
          <a:prstGeom prst="round2SameRect">
            <a:avLst>
              <a:gd name="adj1" fmla="val 23321"/>
              <a:gd name="adj2" fmla="val 0"/>
            </a:avLst>
          </a:prstGeom>
          <a:gradFill flip="none" rotWithShape="1">
            <a:gsLst>
              <a:gs pos="0">
                <a:schemeClr val="accent4">
                  <a:lumMod val="50000"/>
                </a:schemeClr>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defRPr/>
            </a:pPr>
            <a:r>
              <a:rPr lang="en-US" sz="1600" b="1" smtClean="0">
                <a:solidFill>
                  <a:prstClr val="white"/>
                </a:solidFill>
                <a:cs typeface="Arial" pitchFamily="34" charset="0"/>
              </a:rPr>
              <a:t>Đội xe vận chuyển và các công ty vận chuyển liên kết </a:t>
            </a:r>
            <a:endParaRPr lang="vi-VN" sz="1600" b="1" dirty="0">
              <a:solidFill>
                <a:prstClr val="white"/>
              </a:solidFill>
              <a:cs typeface="Arial" pitchFamily="34" charset="0"/>
            </a:endParaRPr>
          </a:p>
        </p:txBody>
      </p:sp>
      <p:sp>
        <p:nvSpPr>
          <p:cNvPr id="32" name="TextBox 31"/>
          <p:cNvSpPr txBox="1"/>
          <p:nvPr/>
        </p:nvSpPr>
        <p:spPr>
          <a:xfrm>
            <a:off x="8443664" y="6372999"/>
            <a:ext cx="381000" cy="246221"/>
          </a:xfrm>
          <a:prstGeom prst="rect">
            <a:avLst/>
          </a:prstGeom>
          <a:ln>
            <a:noFill/>
          </a:ln>
          <a:effectLst>
            <a:outerShdw blurRad="50800" dist="38100" dir="2700000" sx="105000" sy="105000" algn="tl" rotWithShape="0">
              <a:schemeClr val="tx1">
                <a:alpha val="73000"/>
              </a:scheme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000" b="1" dirty="0">
                <a:solidFill>
                  <a:prstClr val="white"/>
                </a:solidFill>
                <a:latin typeface="Arial" pitchFamily="34" charset="0"/>
                <a:cs typeface="Arial" pitchFamily="34" charset="0"/>
              </a:rPr>
              <a:t>6</a:t>
            </a:r>
            <a:endParaRPr lang="vi-VN" sz="1000" b="1" dirty="0">
              <a:solidFill>
                <a:prstClr val="white"/>
              </a:solidFill>
              <a:cs typeface="Arial" pitchFamily="34"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874968984"/>
              </p:ext>
            </p:extLst>
          </p:nvPr>
        </p:nvGraphicFramePr>
        <p:xfrm>
          <a:off x="457200" y="2492896"/>
          <a:ext cx="8229600" cy="363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082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down)">
                                      <p:cBhvr>
                                        <p:cTn id="10" dur="500"/>
                                        <p:tgtEl>
                                          <p:spTgt spid="5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TotalTime>
  <Words>2926</Words>
  <Application>Microsoft Office PowerPoint</Application>
  <PresentationFormat>On-screen Show (4:3)</PresentationFormat>
  <Paragraphs>316</Paragraphs>
  <Slides>28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宋体</vt:lpstr>
      <vt:lpstr>.VnBodoni</vt:lpstr>
      <vt:lpstr>Arial</vt:lpstr>
      <vt:lpstr>Calibri</vt:lpstr>
      <vt:lpstr>Symbol</vt:lpstr>
      <vt:lpstr>Tahoma</vt:lpstr>
      <vt:lpstr>Times New Roman</vt:lpstr>
      <vt:lpstr>Office Theme</vt:lpstr>
      <vt:lpstr>1_Office Theme</vt:lpstr>
      <vt:lpstr>PowerPoint Presentation</vt:lpstr>
      <vt:lpstr>PowerPoint Presentation</vt:lpstr>
      <vt:lpstr>II. LĨNH VỰC HOẠT ĐỘNG</vt:lpstr>
      <vt:lpstr>III. THẾ MẠNH – SỰ KHÁC BIỆT</vt:lpstr>
      <vt:lpstr>PowerPoint Presentation</vt:lpstr>
      <vt:lpstr>PowerPoint Presentation</vt:lpstr>
      <vt:lpstr>PowerPoint Presentation</vt:lpstr>
      <vt:lpstr>PowerPoint Presentation</vt:lpstr>
      <vt:lpstr>PowerPoint Presentation</vt:lpstr>
      <vt:lpstr>III. THẾ MẠNH – SỰ KHÁC BIỆT</vt:lpstr>
      <vt:lpstr>PowerPoint Presentation</vt:lpstr>
      <vt:lpstr>IV. CÁC DỊCH VỤ CHỦ YẾU </vt:lpstr>
      <vt:lpstr>IV. CÁC DỊCH VỤ CHỦ YẾU </vt:lpstr>
      <vt:lpstr>PowerPoint Presentation</vt:lpstr>
      <vt:lpstr>PowerPoint Presentation</vt:lpstr>
      <vt:lpstr>PowerPoint Presentation</vt:lpstr>
      <vt:lpstr>PowerPoint Presentation</vt:lpstr>
      <vt:lpstr>VI. MỘT SỐ KHÁCH HÀNG TIÊU BIỂU SỬ DỤNG SẢN PHẨM CỦA HOÀNG MINH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BÁO CÁO KẾT QUẢ HOẠT ĐỘNG KINH DOANH  ĐVT: triệu đồng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375</cp:revision>
  <cp:lastPrinted>2019-01-09T02:21:38Z</cp:lastPrinted>
  <dcterms:created xsi:type="dcterms:W3CDTF">2017-09-25T07:18:34Z</dcterms:created>
  <dcterms:modified xsi:type="dcterms:W3CDTF">2020-07-13T07:53:24Z</dcterms:modified>
</cp:coreProperties>
</file>